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0"/>
  </p:notesMasterIdLst>
  <p:sldIdLst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80" r:id="rId13"/>
    <p:sldId id="281" r:id="rId14"/>
    <p:sldId id="297" r:id="rId15"/>
    <p:sldId id="298" r:id="rId16"/>
    <p:sldId id="299" r:id="rId17"/>
    <p:sldId id="300" r:id="rId18"/>
    <p:sldId id="301" r:id="rId19"/>
    <p:sldId id="282" r:id="rId20"/>
    <p:sldId id="283" r:id="rId21"/>
    <p:sldId id="286" r:id="rId22"/>
    <p:sldId id="284" r:id="rId23"/>
    <p:sldId id="285" r:id="rId24"/>
    <p:sldId id="287" r:id="rId25"/>
    <p:sldId id="291" r:id="rId26"/>
    <p:sldId id="289" r:id="rId27"/>
    <p:sldId id="292" r:id="rId28"/>
    <p:sldId id="278" r:id="rId29"/>
  </p:sldIdLst>
  <p:sldSz cx="9145588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D6BAB-8D26-42D2-B1EC-90913A66D609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9F982F2-8663-4BC6-A045-1B74C79C468A}">
      <dgm:prSet phldrT="[Texto]" custT="1"/>
      <dgm:spPr/>
      <dgm:t>
        <a:bodyPr/>
        <a:lstStyle/>
        <a:p>
          <a:r>
            <a:rPr lang="es-ES" sz="1600" dirty="0"/>
            <a:t>Parar enfrente</a:t>
          </a:r>
        </a:p>
      </dgm:t>
    </dgm:pt>
    <dgm:pt modelId="{80B357BA-1247-4E00-BE0C-CE1F30E2F745}" type="parTrans" cxnId="{7BD23174-9048-4854-907E-94AE5AD32885}">
      <dgm:prSet/>
      <dgm:spPr/>
      <dgm:t>
        <a:bodyPr/>
        <a:lstStyle/>
        <a:p>
          <a:endParaRPr lang="es-ES" sz="4400"/>
        </a:p>
      </dgm:t>
    </dgm:pt>
    <dgm:pt modelId="{9D8C08C0-7334-483C-B6E0-775049A4F38A}" type="sibTrans" cxnId="{7BD23174-9048-4854-907E-94AE5AD32885}">
      <dgm:prSet/>
      <dgm:spPr/>
      <dgm:t>
        <a:bodyPr/>
        <a:lstStyle/>
        <a:p>
          <a:endParaRPr lang="es-ES" sz="4400"/>
        </a:p>
      </dgm:t>
    </dgm:pt>
    <dgm:pt modelId="{C0A0F124-3264-471D-8895-F126A5C1E4E6}">
      <dgm:prSet phldrT="[Texto]" custT="1"/>
      <dgm:spPr/>
      <dgm:t>
        <a:bodyPr/>
        <a:lstStyle/>
        <a:p>
          <a:r>
            <a:rPr lang="es-ES" sz="1600" dirty="0"/>
            <a:t>Coger aire</a:t>
          </a:r>
        </a:p>
      </dgm:t>
    </dgm:pt>
    <dgm:pt modelId="{F1F93F06-E347-4421-94F8-70AADBBD48CA}" type="parTrans" cxnId="{ABFF7B78-7722-43E7-BC72-203964C38298}">
      <dgm:prSet/>
      <dgm:spPr/>
      <dgm:t>
        <a:bodyPr/>
        <a:lstStyle/>
        <a:p>
          <a:endParaRPr lang="es-ES" sz="4400"/>
        </a:p>
      </dgm:t>
    </dgm:pt>
    <dgm:pt modelId="{BF9DA937-EA67-4D99-8E90-BF4F2C70A1F2}" type="sibTrans" cxnId="{ABFF7B78-7722-43E7-BC72-203964C38298}">
      <dgm:prSet/>
      <dgm:spPr/>
      <dgm:t>
        <a:bodyPr/>
        <a:lstStyle/>
        <a:p>
          <a:endParaRPr lang="es-ES" sz="4400"/>
        </a:p>
      </dgm:t>
    </dgm:pt>
    <dgm:pt modelId="{94EFA5D4-0EE0-457A-B3E3-41E75A163D82}">
      <dgm:prSet phldrT="[Texto]" custT="1"/>
      <dgm:spPr/>
      <dgm:t>
        <a:bodyPr/>
        <a:lstStyle/>
        <a:p>
          <a:r>
            <a:rPr lang="es-ES" sz="1600" dirty="0"/>
            <a:t>Subir mientras se sopla con labios fruncidos</a:t>
          </a:r>
        </a:p>
      </dgm:t>
    </dgm:pt>
    <dgm:pt modelId="{B1771802-11B2-4F4E-B4CA-1AC84128472B}" type="parTrans" cxnId="{27F854B3-01E9-476C-BA5E-26DB34D3E0D7}">
      <dgm:prSet/>
      <dgm:spPr/>
      <dgm:t>
        <a:bodyPr/>
        <a:lstStyle/>
        <a:p>
          <a:endParaRPr lang="es-ES" sz="4400"/>
        </a:p>
      </dgm:t>
    </dgm:pt>
    <dgm:pt modelId="{042A8606-FE14-4904-A0A9-B14463965154}" type="sibTrans" cxnId="{27F854B3-01E9-476C-BA5E-26DB34D3E0D7}">
      <dgm:prSet/>
      <dgm:spPr/>
      <dgm:t>
        <a:bodyPr/>
        <a:lstStyle/>
        <a:p>
          <a:endParaRPr lang="es-ES" sz="4400"/>
        </a:p>
      </dgm:t>
    </dgm:pt>
    <dgm:pt modelId="{6AF5AD21-B2A5-4800-A461-233EB8D3182D}">
      <dgm:prSet phldrT="[Texto]" custT="1"/>
      <dgm:spPr/>
      <dgm:t>
        <a:bodyPr/>
        <a:lstStyle/>
        <a:p>
          <a:r>
            <a:rPr lang="es-ES" sz="1600" dirty="0"/>
            <a:t>Para cuando no quede aire</a:t>
          </a:r>
        </a:p>
      </dgm:t>
    </dgm:pt>
    <dgm:pt modelId="{9FA05C34-E40C-4C46-8004-CEA4D01F49B8}" type="parTrans" cxnId="{C2E0E209-4AEA-4606-A899-34AECD523985}">
      <dgm:prSet/>
      <dgm:spPr/>
      <dgm:t>
        <a:bodyPr/>
        <a:lstStyle/>
        <a:p>
          <a:endParaRPr lang="es-ES" sz="4400"/>
        </a:p>
      </dgm:t>
    </dgm:pt>
    <dgm:pt modelId="{DC1105A0-2CBB-45ED-806D-CA760F56E9D3}" type="sibTrans" cxnId="{C2E0E209-4AEA-4606-A899-34AECD523985}">
      <dgm:prSet/>
      <dgm:spPr/>
      <dgm:t>
        <a:bodyPr/>
        <a:lstStyle/>
        <a:p>
          <a:endParaRPr lang="es-ES" sz="4400"/>
        </a:p>
      </dgm:t>
    </dgm:pt>
    <dgm:pt modelId="{2D9F24B7-D16C-45BE-899C-2A25EF9CADA6}">
      <dgm:prSet phldrT="[Texto]" custT="1"/>
      <dgm:spPr/>
      <dgm:t>
        <a:bodyPr/>
        <a:lstStyle/>
        <a:p>
          <a:r>
            <a:rPr lang="es-ES" sz="1600" dirty="0"/>
            <a:t>Descansar</a:t>
          </a:r>
        </a:p>
      </dgm:t>
    </dgm:pt>
    <dgm:pt modelId="{F6FD5339-6068-443A-B402-D1EBDDB5556E}" type="parTrans" cxnId="{7F8F6F70-C8F9-420F-81DE-A9EB494BF0BC}">
      <dgm:prSet/>
      <dgm:spPr/>
      <dgm:t>
        <a:bodyPr/>
        <a:lstStyle/>
        <a:p>
          <a:endParaRPr lang="es-ES" sz="4400"/>
        </a:p>
      </dgm:t>
    </dgm:pt>
    <dgm:pt modelId="{EC53DEAA-4DDB-4EFC-B70E-C6FF3434558A}" type="sibTrans" cxnId="{7F8F6F70-C8F9-420F-81DE-A9EB494BF0BC}">
      <dgm:prSet/>
      <dgm:spPr/>
      <dgm:t>
        <a:bodyPr/>
        <a:lstStyle/>
        <a:p>
          <a:endParaRPr lang="es-ES" sz="4400"/>
        </a:p>
      </dgm:t>
    </dgm:pt>
    <dgm:pt modelId="{77FE5B45-7932-4182-93DF-A4652E8D0883}">
      <dgm:prSet phldrT="[Texto]" custT="1"/>
      <dgm:spPr/>
      <dgm:t>
        <a:bodyPr/>
        <a:lstStyle/>
        <a:p>
          <a:r>
            <a:rPr lang="es-ES" sz="1600" dirty="0"/>
            <a:t>Volver a inspirar</a:t>
          </a:r>
        </a:p>
      </dgm:t>
    </dgm:pt>
    <dgm:pt modelId="{3BD23598-5048-4517-AB04-62E0E85140AF}" type="parTrans" cxnId="{32450AEB-94BB-4CC8-9B16-4868165B53DD}">
      <dgm:prSet/>
      <dgm:spPr/>
      <dgm:t>
        <a:bodyPr/>
        <a:lstStyle/>
        <a:p>
          <a:endParaRPr lang="es-ES" sz="4400"/>
        </a:p>
      </dgm:t>
    </dgm:pt>
    <dgm:pt modelId="{26578FC7-F23E-48E5-8725-38A2D435D84E}" type="sibTrans" cxnId="{32450AEB-94BB-4CC8-9B16-4868165B53DD}">
      <dgm:prSet/>
      <dgm:spPr/>
      <dgm:t>
        <a:bodyPr/>
        <a:lstStyle/>
        <a:p>
          <a:endParaRPr lang="es-ES" sz="4400"/>
        </a:p>
      </dgm:t>
    </dgm:pt>
    <dgm:pt modelId="{714E1D4A-949F-44A6-9455-876E9C90C6F6}">
      <dgm:prSet phldrT="[Texto]" custT="1"/>
      <dgm:spPr/>
      <dgm:t>
        <a:bodyPr/>
        <a:lstStyle/>
        <a:p>
          <a:r>
            <a:rPr lang="es-ES" sz="1600" dirty="0"/>
            <a:t>Seguir subiendo</a:t>
          </a:r>
        </a:p>
      </dgm:t>
    </dgm:pt>
    <dgm:pt modelId="{D6E33127-517B-4F5D-9907-7D989F62FC9D}" type="parTrans" cxnId="{DFC03EB2-7343-4151-8291-AB24ACC229C8}">
      <dgm:prSet/>
      <dgm:spPr/>
      <dgm:t>
        <a:bodyPr/>
        <a:lstStyle/>
        <a:p>
          <a:endParaRPr lang="es-ES" sz="4400"/>
        </a:p>
      </dgm:t>
    </dgm:pt>
    <dgm:pt modelId="{E6C92044-64B6-44D2-BE2F-DC9D776A7B5E}" type="sibTrans" cxnId="{DFC03EB2-7343-4151-8291-AB24ACC229C8}">
      <dgm:prSet/>
      <dgm:spPr/>
      <dgm:t>
        <a:bodyPr/>
        <a:lstStyle/>
        <a:p>
          <a:endParaRPr lang="es-ES" sz="4400"/>
        </a:p>
      </dgm:t>
    </dgm:pt>
    <dgm:pt modelId="{345EE3EC-EBF3-49B2-80E1-BE2383D7A006}" type="pres">
      <dgm:prSet presAssocID="{7DDD6BAB-8D26-42D2-B1EC-90913A66D609}" presName="rootnode" presStyleCnt="0">
        <dgm:presLayoutVars>
          <dgm:chMax/>
          <dgm:chPref/>
          <dgm:dir/>
          <dgm:animLvl val="lvl"/>
        </dgm:presLayoutVars>
      </dgm:prSet>
      <dgm:spPr/>
    </dgm:pt>
    <dgm:pt modelId="{0F39F8F5-301C-4F97-B6B2-123F8B38D9C7}" type="pres">
      <dgm:prSet presAssocID="{39F982F2-8663-4BC6-A045-1B74C79C468A}" presName="composite" presStyleCnt="0"/>
      <dgm:spPr/>
    </dgm:pt>
    <dgm:pt modelId="{57224EB7-96DB-438A-8749-B86C17795E06}" type="pres">
      <dgm:prSet presAssocID="{39F982F2-8663-4BC6-A045-1B74C79C468A}" presName="LShape" presStyleLbl="alignNode1" presStyleIdx="0" presStyleCnt="13"/>
      <dgm:spPr/>
    </dgm:pt>
    <dgm:pt modelId="{EC947367-86D3-4400-BA7B-1F1BD648AAAB}" type="pres">
      <dgm:prSet presAssocID="{39F982F2-8663-4BC6-A045-1B74C79C468A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E703C6B5-AC48-4E99-BA16-0BB6DE798574}" type="pres">
      <dgm:prSet presAssocID="{39F982F2-8663-4BC6-A045-1B74C79C468A}" presName="Triangle" presStyleLbl="alignNode1" presStyleIdx="1" presStyleCnt="13"/>
      <dgm:spPr/>
    </dgm:pt>
    <dgm:pt modelId="{CCFBAC98-A3A6-4BB8-819A-2378A5D9C9D5}" type="pres">
      <dgm:prSet presAssocID="{9D8C08C0-7334-483C-B6E0-775049A4F38A}" presName="sibTrans" presStyleCnt="0"/>
      <dgm:spPr/>
    </dgm:pt>
    <dgm:pt modelId="{2F108429-540E-4573-85DE-FAF66A6572FA}" type="pres">
      <dgm:prSet presAssocID="{9D8C08C0-7334-483C-B6E0-775049A4F38A}" presName="space" presStyleCnt="0"/>
      <dgm:spPr/>
    </dgm:pt>
    <dgm:pt modelId="{B31F46F0-BD57-4BA2-9A5F-07DEAA55BCA0}" type="pres">
      <dgm:prSet presAssocID="{C0A0F124-3264-471D-8895-F126A5C1E4E6}" presName="composite" presStyleCnt="0"/>
      <dgm:spPr/>
    </dgm:pt>
    <dgm:pt modelId="{B72190E3-1244-46FF-AC68-B70849414BDB}" type="pres">
      <dgm:prSet presAssocID="{C0A0F124-3264-471D-8895-F126A5C1E4E6}" presName="LShape" presStyleLbl="alignNode1" presStyleIdx="2" presStyleCnt="13"/>
      <dgm:spPr/>
    </dgm:pt>
    <dgm:pt modelId="{04CF6AA7-D747-4A35-901E-32AB875B6252}" type="pres">
      <dgm:prSet presAssocID="{C0A0F124-3264-471D-8895-F126A5C1E4E6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59CCB740-2C5E-48C4-BAFD-7688EC1E1DB4}" type="pres">
      <dgm:prSet presAssocID="{C0A0F124-3264-471D-8895-F126A5C1E4E6}" presName="Triangle" presStyleLbl="alignNode1" presStyleIdx="3" presStyleCnt="13"/>
      <dgm:spPr/>
    </dgm:pt>
    <dgm:pt modelId="{9A301D17-111F-4903-9756-96715DAB72C9}" type="pres">
      <dgm:prSet presAssocID="{BF9DA937-EA67-4D99-8E90-BF4F2C70A1F2}" presName="sibTrans" presStyleCnt="0"/>
      <dgm:spPr/>
    </dgm:pt>
    <dgm:pt modelId="{9FCFF176-D320-44EB-9933-834849B22D00}" type="pres">
      <dgm:prSet presAssocID="{BF9DA937-EA67-4D99-8E90-BF4F2C70A1F2}" presName="space" presStyleCnt="0"/>
      <dgm:spPr/>
    </dgm:pt>
    <dgm:pt modelId="{F8A255B8-6D54-46AD-A56A-FFED1306D824}" type="pres">
      <dgm:prSet presAssocID="{94EFA5D4-0EE0-457A-B3E3-41E75A163D82}" presName="composite" presStyleCnt="0"/>
      <dgm:spPr/>
    </dgm:pt>
    <dgm:pt modelId="{1725AA8E-58FC-4CD6-B44B-FFCBBBC49E9C}" type="pres">
      <dgm:prSet presAssocID="{94EFA5D4-0EE0-457A-B3E3-41E75A163D82}" presName="LShape" presStyleLbl="alignNode1" presStyleIdx="4" presStyleCnt="13"/>
      <dgm:spPr/>
    </dgm:pt>
    <dgm:pt modelId="{CB262125-3BF5-4754-8958-F581310F64E9}" type="pres">
      <dgm:prSet presAssocID="{94EFA5D4-0EE0-457A-B3E3-41E75A163D82}" presName="Parent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D04E9E50-02E8-46BA-A596-97ABC2C67F2B}" type="pres">
      <dgm:prSet presAssocID="{94EFA5D4-0EE0-457A-B3E3-41E75A163D82}" presName="Triangle" presStyleLbl="alignNode1" presStyleIdx="5" presStyleCnt="13"/>
      <dgm:spPr/>
    </dgm:pt>
    <dgm:pt modelId="{2432418B-F365-46B7-AEEE-DBDCC4A39561}" type="pres">
      <dgm:prSet presAssocID="{042A8606-FE14-4904-A0A9-B14463965154}" presName="sibTrans" presStyleCnt="0"/>
      <dgm:spPr/>
    </dgm:pt>
    <dgm:pt modelId="{8C266DB6-238D-4324-AAFE-D95883D0BD06}" type="pres">
      <dgm:prSet presAssocID="{042A8606-FE14-4904-A0A9-B14463965154}" presName="space" presStyleCnt="0"/>
      <dgm:spPr/>
    </dgm:pt>
    <dgm:pt modelId="{776EF386-4643-4A47-9FF6-01DC6BC5A80B}" type="pres">
      <dgm:prSet presAssocID="{6AF5AD21-B2A5-4800-A461-233EB8D3182D}" presName="composite" presStyleCnt="0"/>
      <dgm:spPr/>
    </dgm:pt>
    <dgm:pt modelId="{999A10BB-B338-4620-B12C-C5FDE067D65F}" type="pres">
      <dgm:prSet presAssocID="{6AF5AD21-B2A5-4800-A461-233EB8D3182D}" presName="LShape" presStyleLbl="alignNode1" presStyleIdx="6" presStyleCnt="13"/>
      <dgm:spPr/>
    </dgm:pt>
    <dgm:pt modelId="{8482A62F-69A7-49EF-B567-5DD765B44D31}" type="pres">
      <dgm:prSet presAssocID="{6AF5AD21-B2A5-4800-A461-233EB8D3182D}" presName="Parent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12A9EDB9-A1CC-43D9-8334-163981E3B003}" type="pres">
      <dgm:prSet presAssocID="{6AF5AD21-B2A5-4800-A461-233EB8D3182D}" presName="Triangle" presStyleLbl="alignNode1" presStyleIdx="7" presStyleCnt="13"/>
      <dgm:spPr/>
    </dgm:pt>
    <dgm:pt modelId="{9BFE88BB-2599-463E-90E8-73DCD9B66E3F}" type="pres">
      <dgm:prSet presAssocID="{DC1105A0-2CBB-45ED-806D-CA760F56E9D3}" presName="sibTrans" presStyleCnt="0"/>
      <dgm:spPr/>
    </dgm:pt>
    <dgm:pt modelId="{4AA0B9A1-4ED2-4276-8ED1-D9F095D034A4}" type="pres">
      <dgm:prSet presAssocID="{DC1105A0-2CBB-45ED-806D-CA760F56E9D3}" presName="space" presStyleCnt="0"/>
      <dgm:spPr/>
    </dgm:pt>
    <dgm:pt modelId="{BB569A12-997E-426F-88EB-0CB435FA7151}" type="pres">
      <dgm:prSet presAssocID="{2D9F24B7-D16C-45BE-899C-2A25EF9CADA6}" presName="composite" presStyleCnt="0"/>
      <dgm:spPr/>
    </dgm:pt>
    <dgm:pt modelId="{5EA9C0D2-3E63-4521-8439-E4626A8DFA13}" type="pres">
      <dgm:prSet presAssocID="{2D9F24B7-D16C-45BE-899C-2A25EF9CADA6}" presName="LShape" presStyleLbl="alignNode1" presStyleIdx="8" presStyleCnt="13"/>
      <dgm:spPr/>
    </dgm:pt>
    <dgm:pt modelId="{CFCF5928-D7E6-4655-8B72-3C0178A4D0C7}" type="pres">
      <dgm:prSet presAssocID="{2D9F24B7-D16C-45BE-899C-2A25EF9CADA6}" presName="Parent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EF92E9D6-DF9C-4B0A-8C43-E6799F0DB459}" type="pres">
      <dgm:prSet presAssocID="{2D9F24B7-D16C-45BE-899C-2A25EF9CADA6}" presName="Triangle" presStyleLbl="alignNode1" presStyleIdx="9" presStyleCnt="13"/>
      <dgm:spPr/>
    </dgm:pt>
    <dgm:pt modelId="{7FB3382D-568A-4716-8160-A4A111528C3B}" type="pres">
      <dgm:prSet presAssocID="{EC53DEAA-4DDB-4EFC-B70E-C6FF3434558A}" presName="sibTrans" presStyleCnt="0"/>
      <dgm:spPr/>
    </dgm:pt>
    <dgm:pt modelId="{37549177-1729-4B13-B526-FEB422280E3B}" type="pres">
      <dgm:prSet presAssocID="{EC53DEAA-4DDB-4EFC-B70E-C6FF3434558A}" presName="space" presStyleCnt="0"/>
      <dgm:spPr/>
    </dgm:pt>
    <dgm:pt modelId="{C3128BB1-B5DA-4F70-8A06-FC901F656E42}" type="pres">
      <dgm:prSet presAssocID="{77FE5B45-7932-4182-93DF-A4652E8D0883}" presName="composite" presStyleCnt="0"/>
      <dgm:spPr/>
    </dgm:pt>
    <dgm:pt modelId="{D9182F3F-5BCB-4969-8741-01CE838C9C6D}" type="pres">
      <dgm:prSet presAssocID="{77FE5B45-7932-4182-93DF-A4652E8D0883}" presName="LShape" presStyleLbl="alignNode1" presStyleIdx="10" presStyleCnt="13"/>
      <dgm:spPr/>
    </dgm:pt>
    <dgm:pt modelId="{F78F1CB3-3108-443C-8628-D1D873637A35}" type="pres">
      <dgm:prSet presAssocID="{77FE5B45-7932-4182-93DF-A4652E8D0883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711D33A3-94A4-4779-AD0C-BF7460492B3C}" type="pres">
      <dgm:prSet presAssocID="{77FE5B45-7932-4182-93DF-A4652E8D0883}" presName="Triangle" presStyleLbl="alignNode1" presStyleIdx="11" presStyleCnt="13"/>
      <dgm:spPr/>
    </dgm:pt>
    <dgm:pt modelId="{36D7C7F6-477D-401A-9427-718107AE4899}" type="pres">
      <dgm:prSet presAssocID="{26578FC7-F23E-48E5-8725-38A2D435D84E}" presName="sibTrans" presStyleCnt="0"/>
      <dgm:spPr/>
    </dgm:pt>
    <dgm:pt modelId="{878BFF9C-FEFA-4CC1-82E0-BE2C143015B6}" type="pres">
      <dgm:prSet presAssocID="{26578FC7-F23E-48E5-8725-38A2D435D84E}" presName="space" presStyleCnt="0"/>
      <dgm:spPr/>
    </dgm:pt>
    <dgm:pt modelId="{9554A909-9BEC-4D7D-9FD6-B620706CE954}" type="pres">
      <dgm:prSet presAssocID="{714E1D4A-949F-44A6-9455-876E9C90C6F6}" presName="composite" presStyleCnt="0"/>
      <dgm:spPr/>
    </dgm:pt>
    <dgm:pt modelId="{FA1151E2-5C41-411F-BBAC-8C9416C1F2C8}" type="pres">
      <dgm:prSet presAssocID="{714E1D4A-949F-44A6-9455-876E9C90C6F6}" presName="LShape" presStyleLbl="alignNode1" presStyleIdx="12" presStyleCnt="13"/>
      <dgm:spPr/>
    </dgm:pt>
    <dgm:pt modelId="{D33F20C7-7EFE-4E04-B414-CA26C0539C23}" type="pres">
      <dgm:prSet presAssocID="{714E1D4A-949F-44A6-9455-876E9C90C6F6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C2E0E209-4AEA-4606-A899-34AECD523985}" srcId="{7DDD6BAB-8D26-42D2-B1EC-90913A66D609}" destId="{6AF5AD21-B2A5-4800-A461-233EB8D3182D}" srcOrd="3" destOrd="0" parTransId="{9FA05C34-E40C-4C46-8004-CEA4D01F49B8}" sibTransId="{DC1105A0-2CBB-45ED-806D-CA760F56E9D3}"/>
    <dgm:cxn modelId="{87AE9260-AB4C-4350-AEB5-BC2DACE44D60}" type="presOf" srcId="{C0A0F124-3264-471D-8895-F126A5C1E4E6}" destId="{04CF6AA7-D747-4A35-901E-32AB875B6252}" srcOrd="0" destOrd="0" presId="urn:microsoft.com/office/officeart/2009/3/layout/StepUpProcess"/>
    <dgm:cxn modelId="{7F8F6F70-C8F9-420F-81DE-A9EB494BF0BC}" srcId="{7DDD6BAB-8D26-42D2-B1EC-90913A66D609}" destId="{2D9F24B7-D16C-45BE-899C-2A25EF9CADA6}" srcOrd="4" destOrd="0" parTransId="{F6FD5339-6068-443A-B402-D1EBDDB5556E}" sibTransId="{EC53DEAA-4DDB-4EFC-B70E-C6FF3434558A}"/>
    <dgm:cxn modelId="{74F85B71-5F19-4157-9831-1EB2D379B106}" type="presOf" srcId="{2D9F24B7-D16C-45BE-899C-2A25EF9CADA6}" destId="{CFCF5928-D7E6-4655-8B72-3C0178A4D0C7}" srcOrd="0" destOrd="0" presId="urn:microsoft.com/office/officeart/2009/3/layout/StepUpProcess"/>
    <dgm:cxn modelId="{7BD23174-9048-4854-907E-94AE5AD32885}" srcId="{7DDD6BAB-8D26-42D2-B1EC-90913A66D609}" destId="{39F982F2-8663-4BC6-A045-1B74C79C468A}" srcOrd="0" destOrd="0" parTransId="{80B357BA-1247-4E00-BE0C-CE1F30E2F745}" sibTransId="{9D8C08C0-7334-483C-B6E0-775049A4F38A}"/>
    <dgm:cxn modelId="{A0927954-7DD6-45B9-848C-F7DEDA8D0D33}" type="presOf" srcId="{94EFA5D4-0EE0-457A-B3E3-41E75A163D82}" destId="{CB262125-3BF5-4754-8958-F581310F64E9}" srcOrd="0" destOrd="0" presId="urn:microsoft.com/office/officeart/2009/3/layout/StepUpProcess"/>
    <dgm:cxn modelId="{ABFF7B78-7722-43E7-BC72-203964C38298}" srcId="{7DDD6BAB-8D26-42D2-B1EC-90913A66D609}" destId="{C0A0F124-3264-471D-8895-F126A5C1E4E6}" srcOrd="1" destOrd="0" parTransId="{F1F93F06-E347-4421-94F8-70AADBBD48CA}" sibTransId="{BF9DA937-EA67-4D99-8E90-BF4F2C70A1F2}"/>
    <dgm:cxn modelId="{183CC98C-ACC4-4D57-8149-EB2479E56AD5}" type="presOf" srcId="{714E1D4A-949F-44A6-9455-876E9C90C6F6}" destId="{D33F20C7-7EFE-4E04-B414-CA26C0539C23}" srcOrd="0" destOrd="0" presId="urn:microsoft.com/office/officeart/2009/3/layout/StepUpProcess"/>
    <dgm:cxn modelId="{287D3F9E-3D69-44B7-8CF3-1609D68CAEE7}" type="presOf" srcId="{7DDD6BAB-8D26-42D2-B1EC-90913A66D609}" destId="{345EE3EC-EBF3-49B2-80E1-BE2383D7A006}" srcOrd="0" destOrd="0" presId="urn:microsoft.com/office/officeart/2009/3/layout/StepUpProcess"/>
    <dgm:cxn modelId="{DFC03EB2-7343-4151-8291-AB24ACC229C8}" srcId="{7DDD6BAB-8D26-42D2-B1EC-90913A66D609}" destId="{714E1D4A-949F-44A6-9455-876E9C90C6F6}" srcOrd="6" destOrd="0" parTransId="{D6E33127-517B-4F5D-9907-7D989F62FC9D}" sibTransId="{E6C92044-64B6-44D2-BE2F-DC9D776A7B5E}"/>
    <dgm:cxn modelId="{27F854B3-01E9-476C-BA5E-26DB34D3E0D7}" srcId="{7DDD6BAB-8D26-42D2-B1EC-90913A66D609}" destId="{94EFA5D4-0EE0-457A-B3E3-41E75A163D82}" srcOrd="2" destOrd="0" parTransId="{B1771802-11B2-4F4E-B4CA-1AC84128472B}" sibTransId="{042A8606-FE14-4904-A0A9-B14463965154}"/>
    <dgm:cxn modelId="{160E24C7-29EE-47D4-91A8-72450E4CC8E2}" type="presOf" srcId="{6AF5AD21-B2A5-4800-A461-233EB8D3182D}" destId="{8482A62F-69A7-49EF-B567-5DD765B44D31}" srcOrd="0" destOrd="0" presId="urn:microsoft.com/office/officeart/2009/3/layout/StepUpProcess"/>
    <dgm:cxn modelId="{32450AEB-94BB-4CC8-9B16-4868165B53DD}" srcId="{7DDD6BAB-8D26-42D2-B1EC-90913A66D609}" destId="{77FE5B45-7932-4182-93DF-A4652E8D0883}" srcOrd="5" destOrd="0" parTransId="{3BD23598-5048-4517-AB04-62E0E85140AF}" sibTransId="{26578FC7-F23E-48E5-8725-38A2D435D84E}"/>
    <dgm:cxn modelId="{151B07FA-D53F-4BFD-BF72-20CBE29CBEFD}" type="presOf" srcId="{39F982F2-8663-4BC6-A045-1B74C79C468A}" destId="{EC947367-86D3-4400-BA7B-1F1BD648AAAB}" srcOrd="0" destOrd="0" presId="urn:microsoft.com/office/officeart/2009/3/layout/StepUpProcess"/>
    <dgm:cxn modelId="{369CF5FA-292F-4CBC-B9B0-8441C50737AB}" type="presOf" srcId="{77FE5B45-7932-4182-93DF-A4652E8D0883}" destId="{F78F1CB3-3108-443C-8628-D1D873637A35}" srcOrd="0" destOrd="0" presId="urn:microsoft.com/office/officeart/2009/3/layout/StepUpProcess"/>
    <dgm:cxn modelId="{9BBDB95F-1A65-42AB-BE4F-792474C7A1F2}" type="presParOf" srcId="{345EE3EC-EBF3-49B2-80E1-BE2383D7A006}" destId="{0F39F8F5-301C-4F97-B6B2-123F8B38D9C7}" srcOrd="0" destOrd="0" presId="urn:microsoft.com/office/officeart/2009/3/layout/StepUpProcess"/>
    <dgm:cxn modelId="{6EA4E489-1DB4-4A6A-BB87-EE4E85FCEF76}" type="presParOf" srcId="{0F39F8F5-301C-4F97-B6B2-123F8B38D9C7}" destId="{57224EB7-96DB-438A-8749-B86C17795E06}" srcOrd="0" destOrd="0" presId="urn:microsoft.com/office/officeart/2009/3/layout/StepUpProcess"/>
    <dgm:cxn modelId="{9DA092A2-908B-439F-920F-3BEF4102C967}" type="presParOf" srcId="{0F39F8F5-301C-4F97-B6B2-123F8B38D9C7}" destId="{EC947367-86D3-4400-BA7B-1F1BD648AAAB}" srcOrd="1" destOrd="0" presId="urn:microsoft.com/office/officeart/2009/3/layout/StepUpProcess"/>
    <dgm:cxn modelId="{8CFB5BBC-F3A3-481E-B5D5-B72ACDE1A1CF}" type="presParOf" srcId="{0F39F8F5-301C-4F97-B6B2-123F8B38D9C7}" destId="{E703C6B5-AC48-4E99-BA16-0BB6DE798574}" srcOrd="2" destOrd="0" presId="urn:microsoft.com/office/officeart/2009/3/layout/StepUpProcess"/>
    <dgm:cxn modelId="{13C407FB-C19A-4092-ABC0-C0E88854AEC4}" type="presParOf" srcId="{345EE3EC-EBF3-49B2-80E1-BE2383D7A006}" destId="{CCFBAC98-A3A6-4BB8-819A-2378A5D9C9D5}" srcOrd="1" destOrd="0" presId="urn:microsoft.com/office/officeart/2009/3/layout/StepUpProcess"/>
    <dgm:cxn modelId="{31E84C36-1958-45DA-B245-40802987882E}" type="presParOf" srcId="{CCFBAC98-A3A6-4BB8-819A-2378A5D9C9D5}" destId="{2F108429-540E-4573-85DE-FAF66A6572FA}" srcOrd="0" destOrd="0" presId="urn:microsoft.com/office/officeart/2009/3/layout/StepUpProcess"/>
    <dgm:cxn modelId="{98E50F27-B844-4BD4-BE49-40F15D300F72}" type="presParOf" srcId="{345EE3EC-EBF3-49B2-80E1-BE2383D7A006}" destId="{B31F46F0-BD57-4BA2-9A5F-07DEAA55BCA0}" srcOrd="2" destOrd="0" presId="urn:microsoft.com/office/officeart/2009/3/layout/StepUpProcess"/>
    <dgm:cxn modelId="{DC05351F-90B7-413F-85D2-7695C906EA51}" type="presParOf" srcId="{B31F46F0-BD57-4BA2-9A5F-07DEAA55BCA0}" destId="{B72190E3-1244-46FF-AC68-B70849414BDB}" srcOrd="0" destOrd="0" presId="urn:microsoft.com/office/officeart/2009/3/layout/StepUpProcess"/>
    <dgm:cxn modelId="{B2369A92-F0E1-4B45-A1D0-AFAA50C10786}" type="presParOf" srcId="{B31F46F0-BD57-4BA2-9A5F-07DEAA55BCA0}" destId="{04CF6AA7-D747-4A35-901E-32AB875B6252}" srcOrd="1" destOrd="0" presId="urn:microsoft.com/office/officeart/2009/3/layout/StepUpProcess"/>
    <dgm:cxn modelId="{17B6C96F-27CE-4F16-A2B6-1282243C5D00}" type="presParOf" srcId="{B31F46F0-BD57-4BA2-9A5F-07DEAA55BCA0}" destId="{59CCB740-2C5E-48C4-BAFD-7688EC1E1DB4}" srcOrd="2" destOrd="0" presId="urn:microsoft.com/office/officeart/2009/3/layout/StepUpProcess"/>
    <dgm:cxn modelId="{E64FB731-A4C4-478D-A585-32C9976DF736}" type="presParOf" srcId="{345EE3EC-EBF3-49B2-80E1-BE2383D7A006}" destId="{9A301D17-111F-4903-9756-96715DAB72C9}" srcOrd="3" destOrd="0" presId="urn:microsoft.com/office/officeart/2009/3/layout/StepUpProcess"/>
    <dgm:cxn modelId="{A726D0A2-9C0E-4B65-9D20-83406CF157E0}" type="presParOf" srcId="{9A301D17-111F-4903-9756-96715DAB72C9}" destId="{9FCFF176-D320-44EB-9933-834849B22D00}" srcOrd="0" destOrd="0" presId="urn:microsoft.com/office/officeart/2009/3/layout/StepUpProcess"/>
    <dgm:cxn modelId="{51D0EFA0-B087-413E-9CC9-684A9266977B}" type="presParOf" srcId="{345EE3EC-EBF3-49B2-80E1-BE2383D7A006}" destId="{F8A255B8-6D54-46AD-A56A-FFED1306D824}" srcOrd="4" destOrd="0" presId="urn:microsoft.com/office/officeart/2009/3/layout/StepUpProcess"/>
    <dgm:cxn modelId="{771FD94D-3486-4597-8F71-434A0573FF33}" type="presParOf" srcId="{F8A255B8-6D54-46AD-A56A-FFED1306D824}" destId="{1725AA8E-58FC-4CD6-B44B-FFCBBBC49E9C}" srcOrd="0" destOrd="0" presId="urn:microsoft.com/office/officeart/2009/3/layout/StepUpProcess"/>
    <dgm:cxn modelId="{1050175B-7F80-4D5D-89C0-CDD1960D1926}" type="presParOf" srcId="{F8A255B8-6D54-46AD-A56A-FFED1306D824}" destId="{CB262125-3BF5-4754-8958-F581310F64E9}" srcOrd="1" destOrd="0" presId="urn:microsoft.com/office/officeart/2009/3/layout/StepUpProcess"/>
    <dgm:cxn modelId="{F51A1CE9-EE60-4C23-897E-9107A064C7AA}" type="presParOf" srcId="{F8A255B8-6D54-46AD-A56A-FFED1306D824}" destId="{D04E9E50-02E8-46BA-A596-97ABC2C67F2B}" srcOrd="2" destOrd="0" presId="urn:microsoft.com/office/officeart/2009/3/layout/StepUpProcess"/>
    <dgm:cxn modelId="{19879D17-090F-4CF7-BE52-FBD8B4FB4E64}" type="presParOf" srcId="{345EE3EC-EBF3-49B2-80E1-BE2383D7A006}" destId="{2432418B-F365-46B7-AEEE-DBDCC4A39561}" srcOrd="5" destOrd="0" presId="urn:microsoft.com/office/officeart/2009/3/layout/StepUpProcess"/>
    <dgm:cxn modelId="{CD28A020-6CDC-4CF1-A220-E3F536FB1E50}" type="presParOf" srcId="{2432418B-F365-46B7-AEEE-DBDCC4A39561}" destId="{8C266DB6-238D-4324-AAFE-D95883D0BD06}" srcOrd="0" destOrd="0" presId="urn:microsoft.com/office/officeart/2009/3/layout/StepUpProcess"/>
    <dgm:cxn modelId="{D0C4C7F3-589E-4095-B00F-7C1A71900DF2}" type="presParOf" srcId="{345EE3EC-EBF3-49B2-80E1-BE2383D7A006}" destId="{776EF386-4643-4A47-9FF6-01DC6BC5A80B}" srcOrd="6" destOrd="0" presId="urn:microsoft.com/office/officeart/2009/3/layout/StepUpProcess"/>
    <dgm:cxn modelId="{BA3AB5DD-D153-4A6D-B0DB-05A703C55771}" type="presParOf" srcId="{776EF386-4643-4A47-9FF6-01DC6BC5A80B}" destId="{999A10BB-B338-4620-B12C-C5FDE067D65F}" srcOrd="0" destOrd="0" presId="urn:microsoft.com/office/officeart/2009/3/layout/StepUpProcess"/>
    <dgm:cxn modelId="{1A8D1404-B040-43DD-AC57-35A13DD2D62E}" type="presParOf" srcId="{776EF386-4643-4A47-9FF6-01DC6BC5A80B}" destId="{8482A62F-69A7-49EF-B567-5DD765B44D31}" srcOrd="1" destOrd="0" presId="urn:microsoft.com/office/officeart/2009/3/layout/StepUpProcess"/>
    <dgm:cxn modelId="{143B5241-91EA-4E84-B248-C1BA615E7F97}" type="presParOf" srcId="{776EF386-4643-4A47-9FF6-01DC6BC5A80B}" destId="{12A9EDB9-A1CC-43D9-8334-163981E3B003}" srcOrd="2" destOrd="0" presId="urn:microsoft.com/office/officeart/2009/3/layout/StepUpProcess"/>
    <dgm:cxn modelId="{AE91D0DE-B0FB-41AA-BE95-D8A34217938F}" type="presParOf" srcId="{345EE3EC-EBF3-49B2-80E1-BE2383D7A006}" destId="{9BFE88BB-2599-463E-90E8-73DCD9B66E3F}" srcOrd="7" destOrd="0" presId="urn:microsoft.com/office/officeart/2009/3/layout/StepUpProcess"/>
    <dgm:cxn modelId="{AAE32209-5797-4BFA-AFC6-CF04A713BFE7}" type="presParOf" srcId="{9BFE88BB-2599-463E-90E8-73DCD9B66E3F}" destId="{4AA0B9A1-4ED2-4276-8ED1-D9F095D034A4}" srcOrd="0" destOrd="0" presId="urn:microsoft.com/office/officeart/2009/3/layout/StepUpProcess"/>
    <dgm:cxn modelId="{C6AA1946-D7FD-470F-9001-03E892371E20}" type="presParOf" srcId="{345EE3EC-EBF3-49B2-80E1-BE2383D7A006}" destId="{BB569A12-997E-426F-88EB-0CB435FA7151}" srcOrd="8" destOrd="0" presId="urn:microsoft.com/office/officeart/2009/3/layout/StepUpProcess"/>
    <dgm:cxn modelId="{E97F4F0D-C344-4C7D-A622-1E40266D0661}" type="presParOf" srcId="{BB569A12-997E-426F-88EB-0CB435FA7151}" destId="{5EA9C0D2-3E63-4521-8439-E4626A8DFA13}" srcOrd="0" destOrd="0" presId="urn:microsoft.com/office/officeart/2009/3/layout/StepUpProcess"/>
    <dgm:cxn modelId="{BA08FA3F-67C0-4A6D-940E-5E332D7B892E}" type="presParOf" srcId="{BB569A12-997E-426F-88EB-0CB435FA7151}" destId="{CFCF5928-D7E6-4655-8B72-3C0178A4D0C7}" srcOrd="1" destOrd="0" presId="urn:microsoft.com/office/officeart/2009/3/layout/StepUpProcess"/>
    <dgm:cxn modelId="{DEBB1D38-93D1-4A59-9243-1A0EE64D141D}" type="presParOf" srcId="{BB569A12-997E-426F-88EB-0CB435FA7151}" destId="{EF92E9D6-DF9C-4B0A-8C43-E6799F0DB459}" srcOrd="2" destOrd="0" presId="urn:microsoft.com/office/officeart/2009/3/layout/StepUpProcess"/>
    <dgm:cxn modelId="{060FD91E-EA6D-4252-A8BE-A4C4CD2FE7E2}" type="presParOf" srcId="{345EE3EC-EBF3-49B2-80E1-BE2383D7A006}" destId="{7FB3382D-568A-4716-8160-A4A111528C3B}" srcOrd="9" destOrd="0" presId="urn:microsoft.com/office/officeart/2009/3/layout/StepUpProcess"/>
    <dgm:cxn modelId="{CE0D08BE-11E0-48E6-9525-F38D6CA8B614}" type="presParOf" srcId="{7FB3382D-568A-4716-8160-A4A111528C3B}" destId="{37549177-1729-4B13-B526-FEB422280E3B}" srcOrd="0" destOrd="0" presId="urn:microsoft.com/office/officeart/2009/3/layout/StepUpProcess"/>
    <dgm:cxn modelId="{2CA0485C-E630-4AA6-BD97-C7264B152F86}" type="presParOf" srcId="{345EE3EC-EBF3-49B2-80E1-BE2383D7A006}" destId="{C3128BB1-B5DA-4F70-8A06-FC901F656E42}" srcOrd="10" destOrd="0" presId="urn:microsoft.com/office/officeart/2009/3/layout/StepUpProcess"/>
    <dgm:cxn modelId="{C8A914FE-3976-4513-A5D9-5D7729376F53}" type="presParOf" srcId="{C3128BB1-B5DA-4F70-8A06-FC901F656E42}" destId="{D9182F3F-5BCB-4969-8741-01CE838C9C6D}" srcOrd="0" destOrd="0" presId="urn:microsoft.com/office/officeart/2009/3/layout/StepUpProcess"/>
    <dgm:cxn modelId="{87BF564E-2638-47F9-99E0-764480EEF4BD}" type="presParOf" srcId="{C3128BB1-B5DA-4F70-8A06-FC901F656E42}" destId="{F78F1CB3-3108-443C-8628-D1D873637A35}" srcOrd="1" destOrd="0" presId="urn:microsoft.com/office/officeart/2009/3/layout/StepUpProcess"/>
    <dgm:cxn modelId="{ACE349E5-8943-4DB3-ADF3-FC0E5794FF56}" type="presParOf" srcId="{C3128BB1-B5DA-4F70-8A06-FC901F656E42}" destId="{711D33A3-94A4-4779-AD0C-BF7460492B3C}" srcOrd="2" destOrd="0" presId="urn:microsoft.com/office/officeart/2009/3/layout/StepUpProcess"/>
    <dgm:cxn modelId="{140E8902-953C-4B95-8EFF-E6083993BDB1}" type="presParOf" srcId="{345EE3EC-EBF3-49B2-80E1-BE2383D7A006}" destId="{36D7C7F6-477D-401A-9427-718107AE4899}" srcOrd="11" destOrd="0" presId="urn:microsoft.com/office/officeart/2009/3/layout/StepUpProcess"/>
    <dgm:cxn modelId="{C13B1527-CBD8-4660-87CF-B7014FB95C46}" type="presParOf" srcId="{36D7C7F6-477D-401A-9427-718107AE4899}" destId="{878BFF9C-FEFA-4CC1-82E0-BE2C143015B6}" srcOrd="0" destOrd="0" presId="urn:microsoft.com/office/officeart/2009/3/layout/StepUpProcess"/>
    <dgm:cxn modelId="{E14F183F-3755-4255-9F3F-AA20E29A3F6B}" type="presParOf" srcId="{345EE3EC-EBF3-49B2-80E1-BE2383D7A006}" destId="{9554A909-9BEC-4D7D-9FD6-B620706CE954}" srcOrd="12" destOrd="0" presId="urn:microsoft.com/office/officeart/2009/3/layout/StepUpProcess"/>
    <dgm:cxn modelId="{0E59AD54-DA51-42E8-95DF-DB8F7B6ECD8E}" type="presParOf" srcId="{9554A909-9BEC-4D7D-9FD6-B620706CE954}" destId="{FA1151E2-5C41-411F-BBAC-8C9416C1F2C8}" srcOrd="0" destOrd="0" presId="urn:microsoft.com/office/officeart/2009/3/layout/StepUpProcess"/>
    <dgm:cxn modelId="{8AE2526D-11EE-435B-B04D-B67E50F562BD}" type="presParOf" srcId="{9554A909-9BEC-4D7D-9FD6-B620706CE954}" destId="{D33F20C7-7EFE-4E04-B414-CA26C0539C2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24EB7-96DB-438A-8749-B86C17795E06}">
      <dsp:nvSpPr>
        <dsp:cNvPr id="0" name=""/>
        <dsp:cNvSpPr/>
      </dsp:nvSpPr>
      <dsp:spPr>
        <a:xfrm rot="5400000">
          <a:off x="231903" y="2233028"/>
          <a:ext cx="686689" cy="11426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947367-86D3-4400-BA7B-1F1BD648AAAB}">
      <dsp:nvSpPr>
        <dsp:cNvPr id="0" name=""/>
        <dsp:cNvSpPr/>
      </dsp:nvSpPr>
      <dsp:spPr>
        <a:xfrm>
          <a:off x="117277" y="2574430"/>
          <a:ext cx="1031577" cy="90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Parar enfrente</a:t>
          </a:r>
        </a:p>
      </dsp:txBody>
      <dsp:txXfrm>
        <a:off x="117277" y="2574430"/>
        <a:ext cx="1031577" cy="904238"/>
      </dsp:txXfrm>
    </dsp:sp>
    <dsp:sp modelId="{E703C6B5-AC48-4E99-BA16-0BB6DE798574}">
      <dsp:nvSpPr>
        <dsp:cNvPr id="0" name=""/>
        <dsp:cNvSpPr/>
      </dsp:nvSpPr>
      <dsp:spPr>
        <a:xfrm>
          <a:off x="954218" y="2148906"/>
          <a:ext cx="194637" cy="194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428570"/>
                <a:satOff val="979"/>
                <a:lumOff val="-2712"/>
                <a:alphaOff val="0"/>
                <a:shade val="51000"/>
                <a:satMod val="130000"/>
              </a:schemeClr>
            </a:gs>
            <a:gs pos="80000">
              <a:schemeClr val="accent5">
                <a:hueOff val="428570"/>
                <a:satOff val="979"/>
                <a:lumOff val="-2712"/>
                <a:alphaOff val="0"/>
                <a:shade val="93000"/>
                <a:satMod val="130000"/>
              </a:schemeClr>
            </a:gs>
            <a:gs pos="100000">
              <a:schemeClr val="accent5">
                <a:hueOff val="428570"/>
                <a:satOff val="979"/>
                <a:lumOff val="-27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428570"/>
              <a:satOff val="979"/>
              <a:lumOff val="-27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190E3-1244-46FF-AC68-B70849414BDB}">
      <dsp:nvSpPr>
        <dsp:cNvPr id="0" name=""/>
        <dsp:cNvSpPr/>
      </dsp:nvSpPr>
      <dsp:spPr>
        <a:xfrm rot="5400000">
          <a:off x="1494755" y="1920534"/>
          <a:ext cx="686689" cy="11426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857139"/>
                <a:satOff val="1958"/>
                <a:lumOff val="-5425"/>
                <a:alphaOff val="0"/>
                <a:shade val="51000"/>
                <a:satMod val="130000"/>
              </a:schemeClr>
            </a:gs>
            <a:gs pos="80000">
              <a:schemeClr val="accent5">
                <a:hueOff val="857139"/>
                <a:satOff val="1958"/>
                <a:lumOff val="-5425"/>
                <a:alphaOff val="0"/>
                <a:shade val="93000"/>
                <a:satMod val="130000"/>
              </a:schemeClr>
            </a:gs>
            <a:gs pos="100000">
              <a:schemeClr val="accent5">
                <a:hueOff val="857139"/>
                <a:satOff val="1958"/>
                <a:lumOff val="-54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857139"/>
              <a:satOff val="1958"/>
              <a:lumOff val="-54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CF6AA7-D747-4A35-901E-32AB875B6252}">
      <dsp:nvSpPr>
        <dsp:cNvPr id="0" name=""/>
        <dsp:cNvSpPr/>
      </dsp:nvSpPr>
      <dsp:spPr>
        <a:xfrm>
          <a:off x="1380130" y="2261936"/>
          <a:ext cx="1031577" cy="90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Coger aire</a:t>
          </a:r>
        </a:p>
      </dsp:txBody>
      <dsp:txXfrm>
        <a:off x="1380130" y="2261936"/>
        <a:ext cx="1031577" cy="904238"/>
      </dsp:txXfrm>
    </dsp:sp>
    <dsp:sp modelId="{59CCB740-2C5E-48C4-BAFD-7688EC1E1DB4}">
      <dsp:nvSpPr>
        <dsp:cNvPr id="0" name=""/>
        <dsp:cNvSpPr/>
      </dsp:nvSpPr>
      <dsp:spPr>
        <a:xfrm>
          <a:off x="2217070" y="1836412"/>
          <a:ext cx="194637" cy="194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1285709"/>
                <a:satOff val="2937"/>
                <a:lumOff val="-8137"/>
                <a:alphaOff val="0"/>
                <a:shade val="51000"/>
                <a:satMod val="130000"/>
              </a:schemeClr>
            </a:gs>
            <a:gs pos="80000">
              <a:schemeClr val="accent5">
                <a:hueOff val="1285709"/>
                <a:satOff val="2937"/>
                <a:lumOff val="-8137"/>
                <a:alphaOff val="0"/>
                <a:shade val="93000"/>
                <a:satMod val="130000"/>
              </a:schemeClr>
            </a:gs>
            <a:gs pos="100000">
              <a:schemeClr val="accent5">
                <a:hueOff val="1285709"/>
                <a:satOff val="2937"/>
                <a:lumOff val="-81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285709"/>
              <a:satOff val="2937"/>
              <a:lumOff val="-8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25AA8E-58FC-4CD6-B44B-FFCBBBC49E9C}">
      <dsp:nvSpPr>
        <dsp:cNvPr id="0" name=""/>
        <dsp:cNvSpPr/>
      </dsp:nvSpPr>
      <dsp:spPr>
        <a:xfrm rot="5400000">
          <a:off x="2757608" y="1608040"/>
          <a:ext cx="686689" cy="11426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1714279"/>
                <a:satOff val="3916"/>
                <a:lumOff val="-10850"/>
                <a:alphaOff val="0"/>
                <a:shade val="51000"/>
                <a:satMod val="130000"/>
              </a:schemeClr>
            </a:gs>
            <a:gs pos="80000">
              <a:schemeClr val="accent5">
                <a:hueOff val="1714279"/>
                <a:satOff val="3916"/>
                <a:lumOff val="-10850"/>
                <a:alphaOff val="0"/>
                <a:shade val="93000"/>
                <a:satMod val="130000"/>
              </a:schemeClr>
            </a:gs>
            <a:gs pos="100000">
              <a:schemeClr val="accent5">
                <a:hueOff val="1714279"/>
                <a:satOff val="3916"/>
                <a:lumOff val="-108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262125-3BF5-4754-8958-F581310F64E9}">
      <dsp:nvSpPr>
        <dsp:cNvPr id="0" name=""/>
        <dsp:cNvSpPr/>
      </dsp:nvSpPr>
      <dsp:spPr>
        <a:xfrm>
          <a:off x="2642982" y="1949442"/>
          <a:ext cx="1031577" cy="90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Subir mientras se sopla con labios fruncidos</a:t>
          </a:r>
        </a:p>
      </dsp:txBody>
      <dsp:txXfrm>
        <a:off x="2642982" y="1949442"/>
        <a:ext cx="1031577" cy="904238"/>
      </dsp:txXfrm>
    </dsp:sp>
    <dsp:sp modelId="{D04E9E50-02E8-46BA-A596-97ABC2C67F2B}">
      <dsp:nvSpPr>
        <dsp:cNvPr id="0" name=""/>
        <dsp:cNvSpPr/>
      </dsp:nvSpPr>
      <dsp:spPr>
        <a:xfrm>
          <a:off x="3479923" y="1523918"/>
          <a:ext cx="194637" cy="194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2142848"/>
                <a:satOff val="4895"/>
                <a:lumOff val="-13562"/>
                <a:alphaOff val="0"/>
                <a:shade val="51000"/>
                <a:satMod val="130000"/>
              </a:schemeClr>
            </a:gs>
            <a:gs pos="80000">
              <a:schemeClr val="accent5">
                <a:hueOff val="2142848"/>
                <a:satOff val="4895"/>
                <a:lumOff val="-13562"/>
                <a:alphaOff val="0"/>
                <a:shade val="93000"/>
                <a:satMod val="130000"/>
              </a:schemeClr>
            </a:gs>
            <a:gs pos="100000">
              <a:schemeClr val="accent5">
                <a:hueOff val="2142848"/>
                <a:satOff val="4895"/>
                <a:lumOff val="-1356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142848"/>
              <a:satOff val="4895"/>
              <a:lumOff val="-135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A10BB-B338-4620-B12C-C5FDE067D65F}">
      <dsp:nvSpPr>
        <dsp:cNvPr id="0" name=""/>
        <dsp:cNvSpPr/>
      </dsp:nvSpPr>
      <dsp:spPr>
        <a:xfrm rot="5400000">
          <a:off x="4020460" y="1295546"/>
          <a:ext cx="686689" cy="11426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2571418"/>
                <a:satOff val="5874"/>
                <a:lumOff val="-16274"/>
                <a:alphaOff val="0"/>
                <a:shade val="51000"/>
                <a:satMod val="130000"/>
              </a:schemeClr>
            </a:gs>
            <a:gs pos="80000">
              <a:schemeClr val="accent5">
                <a:hueOff val="2571418"/>
                <a:satOff val="5874"/>
                <a:lumOff val="-16274"/>
                <a:alphaOff val="0"/>
                <a:shade val="93000"/>
                <a:satMod val="130000"/>
              </a:schemeClr>
            </a:gs>
            <a:gs pos="100000">
              <a:schemeClr val="accent5">
                <a:hueOff val="2571418"/>
                <a:satOff val="5874"/>
                <a:lumOff val="-1627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571418"/>
              <a:satOff val="5874"/>
              <a:lumOff val="-162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82A62F-69A7-49EF-B567-5DD765B44D31}">
      <dsp:nvSpPr>
        <dsp:cNvPr id="0" name=""/>
        <dsp:cNvSpPr/>
      </dsp:nvSpPr>
      <dsp:spPr>
        <a:xfrm>
          <a:off x="3905835" y="1636948"/>
          <a:ext cx="1031577" cy="90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Para cuando no quede aire</a:t>
          </a:r>
        </a:p>
      </dsp:txBody>
      <dsp:txXfrm>
        <a:off x="3905835" y="1636948"/>
        <a:ext cx="1031577" cy="904238"/>
      </dsp:txXfrm>
    </dsp:sp>
    <dsp:sp modelId="{12A9EDB9-A1CC-43D9-8334-163981E3B003}">
      <dsp:nvSpPr>
        <dsp:cNvPr id="0" name=""/>
        <dsp:cNvSpPr/>
      </dsp:nvSpPr>
      <dsp:spPr>
        <a:xfrm>
          <a:off x="4742775" y="1211424"/>
          <a:ext cx="194637" cy="194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2999987"/>
                <a:satOff val="6853"/>
                <a:lumOff val="-18987"/>
                <a:alphaOff val="0"/>
                <a:shade val="51000"/>
                <a:satMod val="130000"/>
              </a:schemeClr>
            </a:gs>
            <a:gs pos="80000">
              <a:schemeClr val="accent5">
                <a:hueOff val="2999987"/>
                <a:satOff val="6853"/>
                <a:lumOff val="-18987"/>
                <a:alphaOff val="0"/>
                <a:shade val="93000"/>
                <a:satMod val="130000"/>
              </a:schemeClr>
            </a:gs>
            <a:gs pos="100000">
              <a:schemeClr val="accent5">
                <a:hueOff val="2999987"/>
                <a:satOff val="6853"/>
                <a:lumOff val="-1898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999987"/>
              <a:satOff val="6853"/>
              <a:lumOff val="-189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A9C0D2-3E63-4521-8439-E4626A8DFA13}">
      <dsp:nvSpPr>
        <dsp:cNvPr id="0" name=""/>
        <dsp:cNvSpPr/>
      </dsp:nvSpPr>
      <dsp:spPr>
        <a:xfrm rot="5400000">
          <a:off x="5283313" y="983052"/>
          <a:ext cx="686689" cy="11426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3428557"/>
                <a:satOff val="7832"/>
                <a:lumOff val="-21699"/>
                <a:alphaOff val="0"/>
                <a:shade val="51000"/>
                <a:satMod val="130000"/>
              </a:schemeClr>
            </a:gs>
            <a:gs pos="80000">
              <a:schemeClr val="accent5">
                <a:hueOff val="3428557"/>
                <a:satOff val="7832"/>
                <a:lumOff val="-21699"/>
                <a:alphaOff val="0"/>
                <a:shade val="93000"/>
                <a:satMod val="130000"/>
              </a:schemeClr>
            </a:gs>
            <a:gs pos="100000">
              <a:schemeClr val="accent5">
                <a:hueOff val="3428557"/>
                <a:satOff val="7832"/>
                <a:lumOff val="-216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CF5928-D7E6-4655-8B72-3C0178A4D0C7}">
      <dsp:nvSpPr>
        <dsp:cNvPr id="0" name=""/>
        <dsp:cNvSpPr/>
      </dsp:nvSpPr>
      <dsp:spPr>
        <a:xfrm>
          <a:off x="5168688" y="1324454"/>
          <a:ext cx="1031577" cy="90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Descansar</a:t>
          </a:r>
        </a:p>
      </dsp:txBody>
      <dsp:txXfrm>
        <a:off x="5168688" y="1324454"/>
        <a:ext cx="1031577" cy="904238"/>
      </dsp:txXfrm>
    </dsp:sp>
    <dsp:sp modelId="{EF92E9D6-DF9C-4B0A-8C43-E6799F0DB459}">
      <dsp:nvSpPr>
        <dsp:cNvPr id="0" name=""/>
        <dsp:cNvSpPr/>
      </dsp:nvSpPr>
      <dsp:spPr>
        <a:xfrm>
          <a:off x="6005628" y="898930"/>
          <a:ext cx="194637" cy="194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3857127"/>
                <a:satOff val="8811"/>
                <a:lumOff val="-24412"/>
                <a:alphaOff val="0"/>
                <a:shade val="51000"/>
                <a:satMod val="130000"/>
              </a:schemeClr>
            </a:gs>
            <a:gs pos="80000">
              <a:schemeClr val="accent5">
                <a:hueOff val="3857127"/>
                <a:satOff val="8811"/>
                <a:lumOff val="-24412"/>
                <a:alphaOff val="0"/>
                <a:shade val="93000"/>
                <a:satMod val="130000"/>
              </a:schemeClr>
            </a:gs>
            <a:gs pos="100000">
              <a:schemeClr val="accent5">
                <a:hueOff val="3857127"/>
                <a:satOff val="8811"/>
                <a:lumOff val="-244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857127"/>
              <a:satOff val="8811"/>
              <a:lumOff val="-24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182F3F-5BCB-4969-8741-01CE838C9C6D}">
      <dsp:nvSpPr>
        <dsp:cNvPr id="0" name=""/>
        <dsp:cNvSpPr/>
      </dsp:nvSpPr>
      <dsp:spPr>
        <a:xfrm rot="5400000">
          <a:off x="6546166" y="670558"/>
          <a:ext cx="686689" cy="11426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4285696"/>
                <a:satOff val="9790"/>
                <a:lumOff val="-27124"/>
                <a:alphaOff val="0"/>
                <a:shade val="51000"/>
                <a:satMod val="130000"/>
              </a:schemeClr>
            </a:gs>
            <a:gs pos="80000">
              <a:schemeClr val="accent5">
                <a:hueOff val="4285696"/>
                <a:satOff val="9790"/>
                <a:lumOff val="-27124"/>
                <a:alphaOff val="0"/>
                <a:shade val="93000"/>
                <a:satMod val="130000"/>
              </a:schemeClr>
            </a:gs>
            <a:gs pos="100000">
              <a:schemeClr val="accent5">
                <a:hueOff val="4285696"/>
                <a:satOff val="9790"/>
                <a:lumOff val="-271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4285696"/>
              <a:satOff val="9790"/>
              <a:lumOff val="-271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8F1CB3-3108-443C-8628-D1D873637A35}">
      <dsp:nvSpPr>
        <dsp:cNvPr id="0" name=""/>
        <dsp:cNvSpPr/>
      </dsp:nvSpPr>
      <dsp:spPr>
        <a:xfrm>
          <a:off x="6431540" y="1011959"/>
          <a:ext cx="1031577" cy="90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Volver a inspirar</a:t>
          </a:r>
        </a:p>
      </dsp:txBody>
      <dsp:txXfrm>
        <a:off x="6431540" y="1011959"/>
        <a:ext cx="1031577" cy="904238"/>
      </dsp:txXfrm>
    </dsp:sp>
    <dsp:sp modelId="{711D33A3-94A4-4779-AD0C-BF7460492B3C}">
      <dsp:nvSpPr>
        <dsp:cNvPr id="0" name=""/>
        <dsp:cNvSpPr/>
      </dsp:nvSpPr>
      <dsp:spPr>
        <a:xfrm>
          <a:off x="7268480" y="586436"/>
          <a:ext cx="194637" cy="194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4714266"/>
                <a:satOff val="10769"/>
                <a:lumOff val="-29837"/>
                <a:alphaOff val="0"/>
                <a:shade val="51000"/>
                <a:satMod val="130000"/>
              </a:schemeClr>
            </a:gs>
            <a:gs pos="80000">
              <a:schemeClr val="accent5">
                <a:hueOff val="4714266"/>
                <a:satOff val="10769"/>
                <a:lumOff val="-29837"/>
                <a:alphaOff val="0"/>
                <a:shade val="93000"/>
                <a:satMod val="130000"/>
              </a:schemeClr>
            </a:gs>
            <a:gs pos="100000">
              <a:schemeClr val="accent5">
                <a:hueOff val="4714266"/>
                <a:satOff val="10769"/>
                <a:lumOff val="-298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4714266"/>
              <a:satOff val="10769"/>
              <a:lumOff val="-298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1151E2-5C41-411F-BBAC-8C9416C1F2C8}">
      <dsp:nvSpPr>
        <dsp:cNvPr id="0" name=""/>
        <dsp:cNvSpPr/>
      </dsp:nvSpPr>
      <dsp:spPr>
        <a:xfrm rot="5400000">
          <a:off x="7809018" y="358064"/>
          <a:ext cx="686689" cy="114263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F20C7-7EFE-4E04-B414-CA26C0539C23}">
      <dsp:nvSpPr>
        <dsp:cNvPr id="0" name=""/>
        <dsp:cNvSpPr/>
      </dsp:nvSpPr>
      <dsp:spPr>
        <a:xfrm>
          <a:off x="7694393" y="699465"/>
          <a:ext cx="1031577" cy="904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Seguir subiendo</a:t>
          </a:r>
        </a:p>
      </dsp:txBody>
      <dsp:txXfrm>
        <a:off x="7694393" y="699465"/>
        <a:ext cx="1031577" cy="904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28EC5-F7A3-4DD6-B6BF-1E84D0390D0C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AB93C-D366-4F0D-8380-9C19140A189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66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23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4458B5-1B4A-405E-960A-D91563504848}" type="slidenum">
              <a:rPr lang="es-ES" altLang="es-ES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es-E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97B82F-82ED-4EB9-954C-21B70EEC7B89}" type="slidenum">
              <a:rPr lang="es-ES" altLang="es-ES" smtClean="0">
                <a:solidFill>
                  <a:srgbClr val="898989"/>
                </a:solidFill>
                <a:latin typeface="Calibri" pitchFamily="34" charset="0"/>
                <a:ea typeface="Microsoft YaHei" pitchFamily="34" charset="-122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s-ES" altLang="es-ES">
              <a:solidFill>
                <a:srgbClr val="898989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prstClr val="white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BAD0-F6F1-457C-8B90-9D5462622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201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43ED7-931D-43C1-A253-222689A3A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201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0C9D2-D58A-4FA3-8A9A-0ED7C1D2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EE02-7B85-4FDB-BC5C-A5E42448EF25}" type="datetimeFigureOut">
              <a:rPr lang="ca-ES" smtClean="0"/>
              <a:t>25/10/2017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181E0-F804-4BFB-B7B0-982B6A49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5ACAC-88E1-453B-BDC0-95FE48A6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FE18-C9D5-48FB-AF6F-B705741FAF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998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7EEB-0380-45B0-9466-9A03F632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FEFE7-ABE4-4215-9142-434F0D032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51979-A53D-4312-B1C8-4F72764B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EE02-7B85-4FDB-BC5C-A5E42448EF25}" type="datetimeFigureOut">
              <a:rPr lang="ca-ES" smtClean="0"/>
              <a:t>25/10/2017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6659F-761B-4A7D-9C0F-991C7D44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16A94-7634-49F9-AE27-1C563028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FE18-C9D5-48FB-AF6F-B705741FAF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6984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A53CC-38AB-4AB8-9CD2-324424F01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4814" y="365125"/>
            <a:ext cx="197201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A73E8-38B2-4BAD-8E07-56F0686BA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762" y="365125"/>
            <a:ext cx="5801732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68887-7707-4292-91C1-6F15585C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EE02-7B85-4FDB-BC5C-A5E42448EF25}" type="datetimeFigureOut">
              <a:rPr lang="ca-ES" smtClean="0"/>
              <a:t>25/10/2017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0A40D-6A6E-4E7A-970D-45A0FA5C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3A0B9-5E65-4293-A7EA-EEF4849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FE18-C9D5-48FB-AF6F-B705741FAF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90357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1122363"/>
            <a:ext cx="77737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201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43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4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00" y="1709755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4589480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7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6" y="1825625"/>
            <a:ext cx="38868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6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3" y="365129"/>
            <a:ext cx="78880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2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2" y="2505075"/>
            <a:ext cx="38690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5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5" y="2505075"/>
            <a:ext cx="388806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73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53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1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6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987442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6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1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B3BB-0240-4C25-8F71-9AAA9715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7D57-8620-4CDA-88C8-90D39AE5E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E45E7-3000-46FF-BA1B-387EC05C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EE02-7B85-4FDB-BC5C-A5E42448EF25}" type="datetimeFigureOut">
              <a:rPr lang="ca-ES" smtClean="0"/>
              <a:t>25/10/2017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B7E8F-CD2B-48FC-94A4-13ADF8B6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F2108-C044-4E53-86B7-D7426CD6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FE18-C9D5-48FB-AF6F-B705741FAF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2828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6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066" y="987442"/>
            <a:ext cx="462995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6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45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98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9" y="365125"/>
            <a:ext cx="197201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67" y="365125"/>
            <a:ext cx="580173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89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919" y="2130431"/>
            <a:ext cx="777375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40FE-0388-474C-8914-593161B98F2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12287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327AB-101D-4CA2-AACB-B4756C2A5E3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15978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438" y="4406906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338B5-1237-4920-9AFD-CBF32BE9ECAD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38562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8762" y="1825625"/>
            <a:ext cx="3864646" cy="434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832" y="1825625"/>
            <a:ext cx="3866234" cy="434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9DFF3-C1A1-4C76-B830-291F21631FA4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63192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82" y="274638"/>
            <a:ext cx="82310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82" y="1535113"/>
            <a:ext cx="40408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82" y="2174875"/>
            <a:ext cx="40408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835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835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C575-E87D-429F-96BB-C825B0C11B3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05886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389E-E83F-4A4C-B12A-07D792EE268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94197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8DFE1-930B-49A9-B5DA-A32F7FB080D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8931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E73B-A570-4161-8AB1-E9CED001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96" y="1709745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842BC-48A3-4D5E-BFF3-58848E51B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996" y="4589470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683CC-4C2E-40DB-B8C7-51D326CA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EE02-7B85-4FDB-BC5C-A5E42448EF25}" type="datetimeFigureOut">
              <a:rPr lang="ca-ES" smtClean="0"/>
              <a:t>25/10/2017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8B7C2-61F8-4A77-9173-0169E347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3B40E-81B2-41E2-8F32-0F259F90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FE18-C9D5-48FB-AF6F-B705741FAF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9819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82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71" y="273056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82" y="1435103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23B0-5E8D-42C1-ADBF-6D2DFA60E1F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10733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C570B-8BC2-4FFC-AF8F-9DD1931808FB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45731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C9B11-A5CB-4E9A-941B-565AEE05B14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030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41636" y="365131"/>
            <a:ext cx="1970430" cy="58070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28760" y="365131"/>
            <a:ext cx="5760450" cy="58070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3164C-1A12-4867-9FA9-561C9AB9CAC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65312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1122363"/>
            <a:ext cx="77737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74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26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7" y="1709742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7" y="4589467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58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31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365129"/>
            <a:ext cx="78880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62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7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6F8B-9FC6-4D97-B21F-91B0190C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E9F76-4971-4682-A10F-EC8A6E3DE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BF98E-634E-4DA8-ACB1-816860A4E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956" y="1825625"/>
            <a:ext cx="38868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74A0F-CA9B-4F8D-8B01-8EFC3748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EE02-7B85-4FDB-BC5C-A5E42448EF25}" type="datetimeFigureOut">
              <a:rPr lang="ca-ES" smtClean="0"/>
              <a:t>25/10/2017</a:t>
            </a:fld>
            <a:endParaRPr lang="ca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04343-43FA-4FED-B4A8-199BD8DC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3A4FA-584E-4715-AA0C-53D0C376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FE18-C9D5-48FB-AF6F-B705741FAF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0893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38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987429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51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066" y="987429"/>
            <a:ext cx="462995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89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94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3" y="365125"/>
            <a:ext cx="197201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61" y="365125"/>
            <a:ext cx="580173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3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04A5-E706-405B-B055-558E1D76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365129"/>
            <a:ext cx="78880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14C8B-B671-417D-8DE4-F7D41272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52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28611-4F3C-4789-B359-6468D6DD2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52" y="2505075"/>
            <a:ext cx="38690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CCD74-220B-4DB5-B148-77E955D64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955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2A47CB-78ED-40E6-9018-2827AB49B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955" y="2505075"/>
            <a:ext cx="388806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6BD07-C8CD-40EE-9527-B9310D34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EE02-7B85-4FDB-BC5C-A5E42448EF25}" type="datetimeFigureOut">
              <a:rPr lang="ca-ES" smtClean="0"/>
              <a:t>25/10/2017</a:t>
            </a:fld>
            <a:endParaRPr lang="ca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7AEE5-9CE9-4C76-97B8-D7A54CAF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16F45-FD6A-41FE-AE2C-CF56643B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FE18-C9D5-48FB-AF6F-B705741FAF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875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A9BE-837C-423F-A35C-1495C932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14619-034B-47BF-B36E-A9C587FE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EE02-7B85-4FDB-BC5C-A5E42448EF25}" type="datetimeFigureOut">
              <a:rPr lang="ca-ES" smtClean="0"/>
              <a:t>25/10/2017</a:t>
            </a:fld>
            <a:endParaRPr lang="ca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A23EA-A6B0-47C1-9691-98E164A8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C5653-56B8-48BC-A81A-61E7CFF3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FE18-C9D5-48FB-AF6F-B705741FAF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880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81AAF-8AA7-4709-8EB6-51E4E3A7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EE02-7B85-4FDB-BC5C-A5E42448EF25}" type="datetimeFigureOut">
              <a:rPr lang="ca-ES" smtClean="0"/>
              <a:t>25/10/2017</a:t>
            </a:fld>
            <a:endParaRPr lang="ca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1820E-CF3F-4052-AED6-EC8A4C0C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4E953-9746-4F05-9997-7CA47E1F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FE18-C9D5-48FB-AF6F-B705741FAF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3931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2E8C-D120-4960-A986-EAEBAF4B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4FCC-2CA7-4644-BC51-5B308A1B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66" y="987432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BC5F7-3B59-4283-9A6A-DA6ECA0D0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0EF79-2C36-4B90-83CE-141E5D51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EE02-7B85-4FDB-BC5C-A5E42448EF25}" type="datetimeFigureOut">
              <a:rPr lang="ca-ES" smtClean="0"/>
              <a:t>25/10/2017</a:t>
            </a:fld>
            <a:endParaRPr lang="ca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D3C40-8254-4B91-A797-D08D834D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B2D24-6F76-4F49-8E24-2471C16D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FE18-C9D5-48FB-AF6F-B705741FAF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6282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A073-DD2A-438C-9F61-4B1CCCD3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1811D-CEE0-49BE-A137-428F8FFF0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066" y="987432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97C1C-DC93-4848-91B7-A9B6EFF1C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FB644-40F6-470C-AD97-1E793BE1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EE02-7B85-4FDB-BC5C-A5E42448EF25}" type="datetimeFigureOut">
              <a:rPr lang="ca-ES" smtClean="0"/>
              <a:t>25/10/2017</a:t>
            </a:fld>
            <a:endParaRPr lang="ca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7518D-46CD-4EE9-B87C-E1715CF7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3BF19-8EC6-4B3B-9354-52977BD1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FE18-C9D5-48FB-AF6F-B705741FAF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760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5065E-3840-47A3-80B9-EF7DF05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9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a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270B-5C94-4CE5-A6DE-88183CF3F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6738F-1F98-4FD3-B26B-501525927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759" y="6356357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EE02-7B85-4FDB-BC5C-A5E42448EF25}" type="datetimeFigureOut">
              <a:rPr lang="ca-ES" smtClean="0"/>
              <a:t>25/10/2017</a:t>
            </a:fld>
            <a:endParaRPr lang="ca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C498A-FF9B-4110-8EF2-A7CB1D7C3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9476" y="6356357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3249C-873E-4F0B-80D5-4897A324D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9074" y="6356357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FE18-C9D5-48FB-AF6F-B705741FAF4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399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63" y="365129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63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6356367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80" y="6356367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4" y="6356367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760" y="365125"/>
            <a:ext cx="788330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760" y="1825625"/>
            <a:ext cx="788330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 esquema del texto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628762" y="6356350"/>
            <a:ext cx="205617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029476" y="6356356"/>
            <a:ext cx="30866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9074" y="6356356"/>
            <a:ext cx="2052995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898989"/>
                </a:solidFill>
                <a:latin typeface="Times New Roman" pitchFamily="18" charset="0"/>
                <a:cs typeface="Segoe UI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88D16068-EE1A-4171-9823-0F86FBDAC197}" type="slidenum">
              <a:rPr lang="es-ES" altLang="es-ES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4693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itchFamily="32" charset="0"/>
          <a:ea typeface="Microsoft YaHei" pitchFamily="32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itchFamily="32" charset="0"/>
          <a:ea typeface="Microsoft YaHei" pitchFamily="32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itchFamily="32" charset="0"/>
          <a:ea typeface="Microsoft YaHei" pitchFamily="32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itchFamily="32" charset="0"/>
          <a:ea typeface="Microsoft YaHei" pitchFamily="32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itchFamily="32" charset="0"/>
          <a:ea typeface="Microsoft YaHei" pitchFamily="32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itchFamily="32" charset="0"/>
          <a:ea typeface="Microsoft YaHei" pitchFamily="32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itchFamily="32" charset="0"/>
          <a:ea typeface="Microsoft YaHei" pitchFamily="32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itchFamily="32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60" y="365129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60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6356354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02E19-352C-4173-8691-B851425CF2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25/10/2017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7" y="6356354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6356354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4B6BF-9991-46FC-A1A3-CD4D8DD2958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9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5.jpg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25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422" y="2331787"/>
            <a:ext cx="7647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4472C4">
                    <a:lumMod val="75000"/>
                  </a:srgbClr>
                </a:solidFill>
              </a:rPr>
              <a:t>Ejercicios para respirar mejor: El ahogo bajo control</a:t>
            </a:r>
          </a:p>
        </p:txBody>
      </p:sp>
      <p:sp>
        <p:nvSpPr>
          <p:cNvPr id="6" name="ZoneTexte 3"/>
          <p:cNvSpPr txBox="1"/>
          <p:nvPr/>
        </p:nvSpPr>
        <p:spPr>
          <a:xfrm>
            <a:off x="373456" y="3873445"/>
            <a:ext cx="7296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dirty="0">
                <a:solidFill>
                  <a:prstClr val="white"/>
                </a:solidFill>
              </a:rPr>
              <a:t>I Congreso SEPAR pacientes</a:t>
            </a:r>
          </a:p>
        </p:txBody>
      </p:sp>
    </p:spTree>
    <p:extLst>
      <p:ext uri="{BB962C8B-B14F-4D97-AF65-F5344CB8AC3E}">
        <p14:creationId xmlns:p14="http://schemas.microsoft.com/office/powerpoint/2010/main" val="171670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109183-E3CE-44CA-BB0A-4B2ABDF008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5"/>
          <a:stretch/>
        </p:blipFill>
        <p:spPr>
          <a:xfrm>
            <a:off x="750141" y="1834147"/>
            <a:ext cx="7988274" cy="4111420"/>
          </a:xfrm>
          <a:prstGeom prst="rect">
            <a:avLst/>
          </a:prstGeom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Músculos accesorios de la respiración</a:t>
            </a: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E2AC9C88-745F-4E1E-B840-DFA1479D9339}"/>
              </a:ext>
            </a:extLst>
          </p:cNvPr>
          <p:cNvSpPr/>
          <p:nvPr/>
        </p:nvSpPr>
        <p:spPr bwMode="auto">
          <a:xfrm>
            <a:off x="210066" y="1631092"/>
            <a:ext cx="8773296" cy="4621427"/>
          </a:xfrm>
          <a:prstGeom prst="irregularSeal2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ca-ES" sz="3200" dirty="0">
                <a:latin typeface="Calibri" pitchFamily="32" charset="0"/>
                <a:ea typeface="Microsoft YaHei" pitchFamily="32" charset="-122"/>
              </a:rPr>
              <a:t>Si los </a:t>
            </a:r>
            <a:r>
              <a:rPr lang="ca-ES" sz="3200" dirty="0" err="1">
                <a:latin typeface="Calibri" pitchFamily="32" charset="0"/>
                <a:ea typeface="Microsoft YaHei" pitchFamily="32" charset="-122"/>
              </a:rPr>
              <a:t>usamos</a:t>
            </a:r>
            <a:r>
              <a:rPr lang="ca-ES" sz="3200" dirty="0">
                <a:latin typeface="Calibri" pitchFamily="32" charset="0"/>
                <a:ea typeface="Microsoft YaHei" pitchFamily="32" charset="-122"/>
              </a:rPr>
              <a:t> </a:t>
            </a:r>
            <a:r>
              <a:rPr lang="ca-ES" sz="3200" dirty="0" err="1">
                <a:latin typeface="Calibri" pitchFamily="32" charset="0"/>
                <a:ea typeface="Microsoft YaHei" pitchFamily="32" charset="-122"/>
              </a:rPr>
              <a:t>mucho</a:t>
            </a:r>
            <a:r>
              <a:rPr lang="ca-ES" sz="3200" dirty="0">
                <a:latin typeface="Calibri" pitchFamily="32" charset="0"/>
                <a:ea typeface="Microsoft YaHei" pitchFamily="32" charset="-122"/>
              </a:rPr>
              <a:t> </a:t>
            </a:r>
            <a:r>
              <a:rPr lang="ca-ES" sz="3200" dirty="0" err="1">
                <a:latin typeface="Calibri" pitchFamily="32" charset="0"/>
                <a:ea typeface="Microsoft YaHei" pitchFamily="32" charset="-122"/>
              </a:rPr>
              <a:t>estarán</a:t>
            </a:r>
            <a:r>
              <a:rPr lang="ca-ES" sz="3200" dirty="0">
                <a:latin typeface="Calibri" pitchFamily="32" charset="0"/>
                <a:ea typeface="Microsoft YaHei" pitchFamily="32" charset="-122"/>
              </a:rPr>
              <a:t> tensos. 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ca-ES" sz="3600" dirty="0">
                <a:latin typeface="Calibri" pitchFamily="32" charset="0"/>
                <a:ea typeface="Microsoft YaHei" pitchFamily="32" charset="-122"/>
              </a:rPr>
              <a:t>¡</a:t>
            </a:r>
            <a:r>
              <a:rPr lang="ca-ES" sz="3600" dirty="0" err="1">
                <a:latin typeface="Calibri" pitchFamily="32" charset="0"/>
                <a:ea typeface="Microsoft YaHei" pitchFamily="32" charset="-122"/>
              </a:rPr>
              <a:t>Vamos</a:t>
            </a:r>
            <a:r>
              <a:rPr lang="ca-ES" sz="3600" dirty="0">
                <a:latin typeface="Calibri" pitchFamily="32" charset="0"/>
                <a:ea typeface="Microsoft YaHei" pitchFamily="32" charset="-122"/>
              </a:rPr>
              <a:t> a </a:t>
            </a:r>
            <a:r>
              <a:rPr lang="ca-ES" sz="3600" dirty="0" err="1">
                <a:latin typeface="Calibri" pitchFamily="32" charset="0"/>
                <a:ea typeface="Microsoft YaHei" pitchFamily="32" charset="-122"/>
              </a:rPr>
              <a:t>estirarlos</a:t>
            </a:r>
            <a:r>
              <a:rPr lang="ca-ES" sz="3600" dirty="0">
                <a:latin typeface="Calibri" pitchFamily="32" charset="0"/>
                <a:ea typeface="Microsoft YaHei" pitchFamily="32" charset="-122"/>
              </a:rPr>
              <a:t>!</a:t>
            </a:r>
            <a:endParaRPr kumimoji="0" lang="ca-ES" sz="3600" i="0" u="none" strike="noStrike" normalizeH="0" baseline="0" dirty="0">
              <a:latin typeface="Calibri" pitchFamily="32" charset="0"/>
              <a:ea typeface="Microsoft YaHei" pitchFamily="3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4568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Estiramientos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FB3B092-2F72-41F7-97DE-47276D81B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02" y="1699695"/>
            <a:ext cx="4981784" cy="467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35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Ejercicio físico</a:t>
            </a:r>
          </a:p>
        </p:txBody>
      </p:sp>
      <p:pic>
        <p:nvPicPr>
          <p:cNvPr id="8" name="Picture 2" descr="Resultat d'imatges de armure">
            <a:extLst>
              <a:ext uri="{FF2B5EF4-FFF2-40B4-BE49-F238E27FC236}">
                <a16:creationId xmlns:a16="http://schemas.microsoft.com/office/drawing/2014/main" id="{8475FBA3-4AB8-40E4-9FE2-3A720B3A1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14" y="1960986"/>
            <a:ext cx="4049712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7589077D-2EEE-4FC8-89AF-BB48E14C400C}"/>
              </a:ext>
            </a:extLst>
          </p:cNvPr>
          <p:cNvSpPr/>
          <p:nvPr/>
        </p:nvSpPr>
        <p:spPr>
          <a:xfrm>
            <a:off x="1481581" y="2941983"/>
            <a:ext cx="17652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SÍ</a:t>
            </a:r>
          </a:p>
        </p:txBody>
      </p:sp>
    </p:spTree>
    <p:extLst>
      <p:ext uri="{BB962C8B-B14F-4D97-AF65-F5344CB8AC3E}">
        <p14:creationId xmlns:p14="http://schemas.microsoft.com/office/powerpoint/2010/main" val="2171320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Ejercicio físico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6F24A4-06CF-440A-932F-85CAE0F9B899}"/>
              </a:ext>
            </a:extLst>
          </p:cNvPr>
          <p:cNvSpPr txBox="1">
            <a:spLocks/>
          </p:cNvSpPr>
          <p:nvPr/>
        </p:nvSpPr>
        <p:spPr>
          <a:xfrm>
            <a:off x="271077" y="1810173"/>
            <a:ext cx="8354604" cy="435133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ca-ES" sz="3600" kern="0" dirty="0"/>
              <a:t>Caminar – Bicicleta – </a:t>
            </a:r>
            <a:r>
              <a:rPr lang="ca-ES" sz="3600" kern="0" dirty="0" err="1"/>
              <a:t>Marcha</a:t>
            </a:r>
            <a:r>
              <a:rPr lang="ca-ES" sz="3600" kern="0" dirty="0"/>
              <a:t> </a:t>
            </a:r>
            <a:r>
              <a:rPr lang="ca-ES" sz="3600" kern="0" dirty="0" err="1"/>
              <a:t>nórdica</a:t>
            </a:r>
            <a:endParaRPr lang="ca-ES" sz="3600" kern="0" dirty="0"/>
          </a:p>
          <a:p>
            <a:pPr lvl="1"/>
            <a:r>
              <a:rPr lang="ca-ES" sz="3200" kern="0" dirty="0"/>
              <a:t>Control de la </a:t>
            </a:r>
            <a:r>
              <a:rPr lang="ca-ES" sz="3200" kern="0" dirty="0" err="1"/>
              <a:t>saturación</a:t>
            </a:r>
            <a:endParaRPr lang="ca-ES" sz="3200" kern="0" dirty="0"/>
          </a:p>
          <a:p>
            <a:pPr lvl="1"/>
            <a:r>
              <a:rPr lang="ca-ES" sz="3200" kern="0" dirty="0"/>
              <a:t>Control de la </a:t>
            </a:r>
            <a:r>
              <a:rPr lang="ca-ES" sz="3200" kern="0" dirty="0" err="1"/>
              <a:t>frecuencia</a:t>
            </a:r>
            <a:r>
              <a:rPr lang="ca-ES" sz="3200" kern="0" dirty="0"/>
              <a:t> </a:t>
            </a:r>
            <a:r>
              <a:rPr lang="ca-ES" sz="3200" kern="0" dirty="0" err="1"/>
              <a:t>cardiaca</a:t>
            </a:r>
            <a:endParaRPr lang="ca-ES" sz="3200" kern="0" dirty="0"/>
          </a:p>
          <a:p>
            <a:pPr lvl="1"/>
            <a:r>
              <a:rPr lang="ca-ES" sz="3200" kern="0" dirty="0" err="1"/>
              <a:t>Mínimo</a:t>
            </a:r>
            <a:r>
              <a:rPr lang="ca-ES" sz="3200" kern="0" dirty="0"/>
              <a:t> 30’</a:t>
            </a:r>
          </a:p>
          <a:p>
            <a:pPr lvl="1"/>
            <a:r>
              <a:rPr lang="ca-ES" sz="3200" kern="0" dirty="0" err="1"/>
              <a:t>Mínimo</a:t>
            </a:r>
            <a:r>
              <a:rPr lang="ca-ES" sz="3200" kern="0" dirty="0"/>
              <a:t> 3 veces a la </a:t>
            </a:r>
            <a:r>
              <a:rPr lang="ca-ES" sz="3200" kern="0" dirty="0" err="1"/>
              <a:t>semana</a:t>
            </a:r>
            <a:endParaRPr lang="ca-ES" sz="3200" kern="0" dirty="0"/>
          </a:p>
          <a:p>
            <a:pPr>
              <a:buFont typeface="Wingdings" panose="05000000000000000000" pitchFamily="2" charset="2"/>
              <a:buChar char="Ø"/>
            </a:pPr>
            <a:endParaRPr lang="ca-ES" sz="3600" kern="0" dirty="0"/>
          </a:p>
          <a:p>
            <a:pPr>
              <a:buFont typeface="Wingdings" panose="05000000000000000000" pitchFamily="2" charset="2"/>
              <a:buChar char="Ø"/>
            </a:pPr>
            <a:endParaRPr lang="ca-ES" sz="3600" kern="0" dirty="0"/>
          </a:p>
          <a:p>
            <a:pPr>
              <a:buFont typeface="Wingdings" panose="05000000000000000000" pitchFamily="2" charset="2"/>
              <a:buChar char="Ø"/>
            </a:pPr>
            <a:r>
              <a:rPr lang="ca-ES" sz="3600" kern="0" dirty="0"/>
              <a:t> Trabajo </a:t>
            </a:r>
            <a:r>
              <a:rPr lang="ca-ES" sz="3600" kern="0" dirty="0" err="1"/>
              <a:t>cardiorespiratorio</a:t>
            </a:r>
            <a:r>
              <a:rPr lang="ca-ES" sz="3600" kern="0" dirty="0"/>
              <a:t>: </a:t>
            </a:r>
            <a:r>
              <a:rPr lang="ca-ES" sz="3600" kern="0" dirty="0" err="1"/>
              <a:t>fundamental</a:t>
            </a:r>
            <a:endParaRPr lang="ca-ES" sz="3600" kern="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B14B34C-0A92-49F5-9F9F-D621A82CD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06" y="3722771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09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Ejercicio físico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6F24A4-06CF-440A-932F-85CAE0F9B899}"/>
              </a:ext>
            </a:extLst>
          </p:cNvPr>
          <p:cNvSpPr txBox="1">
            <a:spLocks/>
          </p:cNvSpPr>
          <p:nvPr/>
        </p:nvSpPr>
        <p:spPr>
          <a:xfrm>
            <a:off x="271077" y="1646099"/>
            <a:ext cx="8304512" cy="435133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ca-ES" sz="3600" kern="0" dirty="0" err="1"/>
              <a:t>Refuerzo</a:t>
            </a:r>
            <a:r>
              <a:rPr lang="ca-ES" sz="3600" kern="0" dirty="0"/>
              <a:t> de </a:t>
            </a:r>
            <a:r>
              <a:rPr lang="ca-ES" sz="3600" kern="0" dirty="0" err="1"/>
              <a:t>brazos</a:t>
            </a:r>
            <a:r>
              <a:rPr lang="ca-ES" sz="3600" kern="0" dirty="0"/>
              <a:t> y </a:t>
            </a:r>
            <a:r>
              <a:rPr lang="ca-ES" sz="3600" kern="0" dirty="0" err="1"/>
              <a:t>piernas</a:t>
            </a:r>
            <a:endParaRPr lang="ca-ES" sz="3600" kern="0" dirty="0"/>
          </a:p>
          <a:p>
            <a:pPr lvl="1"/>
            <a:r>
              <a:rPr lang="ca-ES" sz="3200" kern="0" dirty="0"/>
              <a:t>Pesos</a:t>
            </a:r>
          </a:p>
          <a:p>
            <a:pPr lvl="1"/>
            <a:r>
              <a:rPr lang="ca-ES" sz="3200" kern="0" dirty="0" err="1"/>
              <a:t>Gimnasio</a:t>
            </a:r>
            <a:r>
              <a:rPr lang="ca-ES" sz="3200" kern="0" dirty="0"/>
              <a:t> (con control </a:t>
            </a:r>
            <a:r>
              <a:rPr lang="ca-ES" sz="3200" kern="0" dirty="0" err="1"/>
              <a:t>fisio</a:t>
            </a:r>
            <a:r>
              <a:rPr lang="ca-ES" sz="3200" kern="0" dirty="0"/>
              <a:t>)</a:t>
            </a:r>
          </a:p>
          <a:p>
            <a:pPr marL="0" indent="0">
              <a:buNone/>
            </a:pPr>
            <a:endParaRPr lang="ca-ES" sz="3600" kern="0" dirty="0"/>
          </a:p>
          <a:p>
            <a:pPr>
              <a:buFont typeface="Wingdings" panose="05000000000000000000" pitchFamily="2" charset="2"/>
              <a:buChar char="Ø"/>
            </a:pPr>
            <a:r>
              <a:rPr lang="ca-ES" sz="3600" kern="0" dirty="0"/>
              <a:t> </a:t>
            </a:r>
            <a:r>
              <a:rPr lang="ca-ES" sz="3600" kern="0" dirty="0" err="1"/>
              <a:t>Mejora</a:t>
            </a:r>
            <a:r>
              <a:rPr lang="ca-ES" sz="3600" kern="0" dirty="0"/>
              <a:t> las </a:t>
            </a:r>
            <a:r>
              <a:rPr lang="ca-ES" sz="3600" kern="0" dirty="0" err="1"/>
              <a:t>fibras</a:t>
            </a:r>
            <a:r>
              <a:rPr lang="ca-ES" sz="3600" kern="0" dirty="0"/>
              <a:t> </a:t>
            </a:r>
            <a:r>
              <a:rPr lang="ca-ES" sz="3600" kern="0" dirty="0" err="1"/>
              <a:t>musculares</a:t>
            </a:r>
            <a:r>
              <a:rPr lang="ca-ES" sz="3600" kern="0" dirty="0"/>
              <a:t> y </a:t>
            </a:r>
            <a:r>
              <a:rPr lang="ca-ES" sz="3600" kern="0" dirty="0" err="1"/>
              <a:t>permite</a:t>
            </a:r>
            <a:r>
              <a:rPr lang="ca-ES" sz="3600" kern="0" dirty="0"/>
              <a:t> una </a:t>
            </a:r>
            <a:r>
              <a:rPr lang="ca-ES" sz="3600" kern="0" dirty="0" err="1"/>
              <a:t>mejor</a:t>
            </a:r>
            <a:r>
              <a:rPr lang="ca-ES" sz="3600" kern="0" dirty="0"/>
              <a:t> </a:t>
            </a:r>
            <a:r>
              <a:rPr lang="ca-ES" sz="3600" kern="0" dirty="0" err="1"/>
              <a:t>combustión</a:t>
            </a:r>
            <a:endParaRPr lang="ca-ES" sz="3600" kern="0" dirty="0"/>
          </a:p>
        </p:txBody>
      </p:sp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122D682C-D5A8-4F4B-BCB4-9134C4646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59511" y="4424013"/>
            <a:ext cx="1550702" cy="2100200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2C3EA283-1FD3-4AD4-B8C7-7D2B360BFF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131" b="16175"/>
          <a:stretch/>
        </p:blipFill>
        <p:spPr>
          <a:xfrm flipH="1">
            <a:off x="6513040" y="1646099"/>
            <a:ext cx="2069668" cy="21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2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Ejercicio físico: ¿cómo?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347BB5-D9D1-4925-98E2-6119FD7E0D34}"/>
              </a:ext>
            </a:extLst>
          </p:cNvPr>
          <p:cNvSpPr txBox="1">
            <a:spLocks/>
          </p:cNvSpPr>
          <p:nvPr/>
        </p:nvSpPr>
        <p:spPr>
          <a:xfrm>
            <a:off x="271077" y="1806740"/>
            <a:ext cx="7888070" cy="435133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ca-ES" sz="3600" kern="0" dirty="0" err="1"/>
              <a:t>Respiración</a:t>
            </a:r>
            <a:r>
              <a:rPr lang="ca-ES" sz="3600" kern="0" dirty="0"/>
              <a:t> </a:t>
            </a:r>
            <a:r>
              <a:rPr lang="ca-ES" sz="3600" kern="0" dirty="0" err="1"/>
              <a:t>diafragmática</a:t>
            </a:r>
            <a:endParaRPr lang="ca-ES" sz="3600" kern="0" dirty="0"/>
          </a:p>
          <a:p>
            <a:r>
              <a:rPr lang="ca-ES" sz="3600" kern="0" dirty="0" err="1"/>
              <a:t>Bajar</a:t>
            </a:r>
            <a:r>
              <a:rPr lang="ca-ES" sz="3600" kern="0" dirty="0"/>
              <a:t> </a:t>
            </a:r>
            <a:r>
              <a:rPr lang="ca-ES" sz="3600" kern="0" dirty="0" err="1"/>
              <a:t>hombros</a:t>
            </a:r>
            <a:endParaRPr lang="ca-ES" sz="3600" kern="0" dirty="0"/>
          </a:p>
          <a:p>
            <a:r>
              <a:rPr lang="ca-ES" sz="3600" kern="0" dirty="0" err="1"/>
              <a:t>Soplar</a:t>
            </a:r>
            <a:r>
              <a:rPr lang="ca-ES" sz="3600" kern="0" dirty="0"/>
              <a:t> </a:t>
            </a:r>
            <a:r>
              <a:rPr lang="ca-ES" sz="3600" kern="0" dirty="0" err="1"/>
              <a:t>labios</a:t>
            </a:r>
            <a:r>
              <a:rPr lang="ca-ES" sz="3600" kern="0" dirty="0"/>
              <a:t> </a:t>
            </a:r>
            <a:r>
              <a:rPr lang="ca-ES" sz="3600" kern="0" dirty="0" err="1"/>
              <a:t>pinzados</a:t>
            </a:r>
            <a:endParaRPr lang="ca-ES" sz="3600" kern="0" dirty="0"/>
          </a:p>
          <a:p>
            <a:r>
              <a:rPr lang="ca-ES" sz="3600" kern="0" dirty="0" err="1"/>
              <a:t>Soplar</a:t>
            </a:r>
            <a:r>
              <a:rPr lang="ca-ES" sz="3600" kern="0" dirty="0"/>
              <a:t> largo</a:t>
            </a:r>
          </a:p>
          <a:p>
            <a:r>
              <a:rPr lang="ca-ES" sz="3600" kern="0" dirty="0"/>
              <a:t>Ritmar la </a:t>
            </a:r>
            <a:r>
              <a:rPr lang="ca-ES" sz="3600" kern="0" dirty="0" err="1"/>
              <a:t>respiración</a:t>
            </a:r>
            <a:r>
              <a:rPr lang="ca-ES" sz="3600" kern="0" dirty="0"/>
              <a:t> con el </a:t>
            </a:r>
            <a:r>
              <a:rPr lang="ca-ES" sz="3600" kern="0" dirty="0" err="1"/>
              <a:t>movimiento</a:t>
            </a:r>
            <a:r>
              <a:rPr lang="ca-ES" sz="3600" kern="0" dirty="0"/>
              <a:t>: </a:t>
            </a:r>
          </a:p>
          <a:p>
            <a:pPr marL="0" indent="0" algn="ctr">
              <a:buNone/>
            </a:pPr>
            <a:r>
              <a:rPr lang="ca-ES" sz="3600" kern="0" dirty="0"/>
              <a:t>MARCHA RITMADA</a:t>
            </a:r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04" y="1970689"/>
            <a:ext cx="2857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87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Actividades de la Vida Diaria</a:t>
            </a:r>
          </a:p>
        </p:txBody>
      </p:sp>
      <p:pic>
        <p:nvPicPr>
          <p:cNvPr id="3074" name="Picture 2" descr="Resultado de imagen de actividades de la vida dia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45" y="1498515"/>
            <a:ext cx="51435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3160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 err="1">
                <a:solidFill>
                  <a:srgbClr val="FFFFFF"/>
                </a:solidFill>
                <a:latin typeface="Calibri"/>
              </a:rPr>
              <a:t>AVDs</a:t>
            </a: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: Pilares básicos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347BB5-D9D1-4925-98E2-6119FD7E0D34}"/>
              </a:ext>
            </a:extLst>
          </p:cNvPr>
          <p:cNvSpPr txBox="1">
            <a:spLocks/>
          </p:cNvSpPr>
          <p:nvPr/>
        </p:nvSpPr>
        <p:spPr>
          <a:xfrm>
            <a:off x="271077" y="1806740"/>
            <a:ext cx="7888070" cy="435133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ca-ES" sz="3600" kern="0" dirty="0" err="1"/>
              <a:t>Respiración</a:t>
            </a:r>
            <a:r>
              <a:rPr lang="ca-ES" sz="3600" kern="0" dirty="0"/>
              <a:t> </a:t>
            </a:r>
            <a:r>
              <a:rPr lang="ca-ES" sz="3600" kern="0" dirty="0" err="1"/>
              <a:t>diafragmática</a:t>
            </a:r>
            <a:endParaRPr lang="ca-ES" sz="3600" kern="0" dirty="0"/>
          </a:p>
          <a:p>
            <a:r>
              <a:rPr lang="ca-ES" sz="3600" kern="0" dirty="0"/>
              <a:t>Control del </a:t>
            </a:r>
            <a:r>
              <a:rPr lang="ca-ES" sz="3600" kern="0" dirty="0" err="1"/>
              <a:t>tórax</a:t>
            </a:r>
            <a:endParaRPr lang="ca-ES" sz="3600" kern="0" dirty="0"/>
          </a:p>
          <a:p>
            <a:r>
              <a:rPr lang="ca-ES" sz="3600" kern="0" dirty="0" err="1"/>
              <a:t>Soplar</a:t>
            </a:r>
            <a:r>
              <a:rPr lang="ca-ES" sz="3600" kern="0" dirty="0"/>
              <a:t> </a:t>
            </a:r>
            <a:r>
              <a:rPr lang="ca-ES" sz="3600" kern="0" dirty="0" err="1"/>
              <a:t>labios</a:t>
            </a:r>
            <a:r>
              <a:rPr lang="ca-ES" sz="3600" kern="0" dirty="0"/>
              <a:t> </a:t>
            </a:r>
            <a:r>
              <a:rPr lang="ca-ES" sz="3600" kern="0" dirty="0" err="1"/>
              <a:t>pinzados</a:t>
            </a:r>
            <a:endParaRPr lang="ca-ES" sz="3600" kern="0" dirty="0"/>
          </a:p>
          <a:p>
            <a:r>
              <a:rPr lang="ca-ES" sz="3600" kern="0" dirty="0" err="1"/>
              <a:t>Soplar</a:t>
            </a:r>
            <a:r>
              <a:rPr lang="ca-ES" sz="3600" kern="0" dirty="0"/>
              <a:t> al </a:t>
            </a:r>
            <a:r>
              <a:rPr lang="ca-ES" sz="3600" kern="0" dirty="0" err="1"/>
              <a:t>esfuerzo</a:t>
            </a:r>
            <a:endParaRPr lang="ca-ES" sz="3600" kern="0" dirty="0"/>
          </a:p>
          <a:p>
            <a:r>
              <a:rPr lang="ca-ES" sz="3600" kern="0" dirty="0"/>
              <a:t>Ritmar la </a:t>
            </a:r>
            <a:r>
              <a:rPr lang="ca-ES" sz="3600" kern="0" dirty="0" err="1"/>
              <a:t>respiración</a:t>
            </a:r>
            <a:r>
              <a:rPr lang="ca-ES" sz="3600" kern="0" dirty="0"/>
              <a:t> con el </a:t>
            </a:r>
            <a:r>
              <a:rPr lang="ca-ES" sz="3600" kern="0" dirty="0" err="1"/>
              <a:t>movimiento</a:t>
            </a:r>
            <a:endParaRPr lang="ca-ES" sz="3600" kern="0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04" y="1970689"/>
            <a:ext cx="2857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58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 err="1">
                <a:solidFill>
                  <a:srgbClr val="FFFFFF"/>
                </a:solidFill>
                <a:latin typeface="Calibri"/>
              </a:rPr>
              <a:t>AVDs</a:t>
            </a: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: Posición del caballero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D95733E-AB8F-4D27-B614-7FB4417D1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06"/>
          <a:stretch/>
        </p:blipFill>
        <p:spPr>
          <a:xfrm>
            <a:off x="739310" y="1458656"/>
            <a:ext cx="7285337" cy="48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6505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 err="1">
                <a:solidFill>
                  <a:srgbClr val="FFFFFF"/>
                </a:solidFill>
                <a:latin typeface="Calibri"/>
              </a:rPr>
              <a:t>AVDs</a:t>
            </a: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: Aseo personal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41435" y="2081048"/>
            <a:ext cx="51395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BAÑO O DUCHA:</a:t>
            </a:r>
          </a:p>
          <a:p>
            <a:endParaRPr lang="es-E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Tener todo preparado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Sentado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Agua templada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Uso de cepillo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Albornoz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94" y="1671112"/>
            <a:ext cx="4359302" cy="43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70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21849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21856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¿Cómo respiramos?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67544" y="1684354"/>
            <a:ext cx="7992888" cy="456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55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 err="1">
                <a:solidFill>
                  <a:srgbClr val="FFFFFF"/>
                </a:solidFill>
                <a:latin typeface="Calibri"/>
              </a:rPr>
              <a:t>AVDs</a:t>
            </a: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: Aseo personal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41435" y="2081048"/>
            <a:ext cx="51395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VESTIRSE:</a:t>
            </a:r>
          </a:p>
          <a:p>
            <a:endParaRPr lang="es-E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ysClr val="windowText" lastClr="000000"/>
                </a:solidFill>
              </a:rPr>
              <a:t>Todo a mano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ysClr val="windowText" lastClr="000000"/>
                </a:solidFill>
              </a:rPr>
              <a:t>Sentado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ysClr val="windowText" lastClr="000000"/>
                </a:solidFill>
              </a:rPr>
              <a:t>Usar ayudas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ysClr val="windowText" lastClr="000000"/>
                </a:solidFill>
              </a:rPr>
              <a:t>No ropa estrecha ni accesorios que opriman</a:t>
            </a:r>
            <a:endParaRPr lang="es-ES" sz="32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10" y="2081048"/>
            <a:ext cx="3539430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7741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 err="1">
                <a:solidFill>
                  <a:srgbClr val="FFFFFF"/>
                </a:solidFill>
                <a:latin typeface="Calibri"/>
              </a:rPr>
              <a:t>AVDs</a:t>
            </a: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: Comprar y Cocinar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057858" y="1667249"/>
            <a:ext cx="408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200" b="1" dirty="0"/>
              <a:t>COCINAR: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/>
              <a:t>Todo preparado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/>
              <a:t>Sentado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/>
              <a:t>Utensilios ligeros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82" y="3997301"/>
            <a:ext cx="1989659" cy="227941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89" y="4556237"/>
            <a:ext cx="1588554" cy="172048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52400" y="1578821"/>
            <a:ext cx="45727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200" b="1" dirty="0"/>
              <a:t>COMPRAR: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/>
              <a:t>Evitar aglomeraciones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/>
              <a:t>No cargar peso, carrito de cuatro ruedas empujando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/>
              <a:t>Poco peso en dos bolsas</a:t>
            </a:r>
          </a:p>
        </p:txBody>
      </p:sp>
    </p:spTree>
    <p:extLst>
      <p:ext uri="{BB962C8B-B14F-4D97-AF65-F5344CB8AC3E}">
        <p14:creationId xmlns:p14="http://schemas.microsoft.com/office/powerpoint/2010/main" val="125737901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 err="1">
                <a:solidFill>
                  <a:srgbClr val="FFFFFF"/>
                </a:solidFill>
                <a:latin typeface="Calibri"/>
              </a:rPr>
              <a:t>AVDs</a:t>
            </a: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: Hacer camas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6124" y="2162150"/>
            <a:ext cx="4293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200" b="1" dirty="0"/>
              <a:t>HACER CAMAS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/>
              <a:t>Usando la posición del caballero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" sz="3200" dirty="0"/>
              <a:t>No flexionar el tronco</a:t>
            </a:r>
          </a:p>
        </p:txBody>
      </p:sp>
      <p:sp>
        <p:nvSpPr>
          <p:cNvPr id="2" name="AutoShape 2" descr="Resultado de imagen de coger pesos agacha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de coger pesos agacharse"/>
          <p:cNvSpPr>
            <a:spLocks noChangeAspect="1" noChangeArrowheads="1"/>
          </p:cNvSpPr>
          <p:nvPr/>
        </p:nvSpPr>
        <p:spPr bwMode="auto">
          <a:xfrm>
            <a:off x="307977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D95733E-AB8F-4D27-B614-7FB4417D1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5" t="61552" r="14988" b="11643"/>
          <a:stretch/>
        </p:blipFill>
        <p:spPr>
          <a:xfrm>
            <a:off x="4967358" y="1880941"/>
            <a:ext cx="3755554" cy="37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405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 err="1">
                <a:solidFill>
                  <a:srgbClr val="FFFFFF"/>
                </a:solidFill>
                <a:latin typeface="Calibri"/>
              </a:rPr>
              <a:t>AVDs</a:t>
            </a: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: Escaleras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04" y="4012743"/>
            <a:ext cx="2515497" cy="2213105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04102106"/>
              </p:ext>
            </p:extLst>
          </p:nvPr>
        </p:nvGraphicFramePr>
        <p:xfrm>
          <a:off x="272211" y="2003619"/>
          <a:ext cx="8729901" cy="406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4998531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196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1D2B-8158-4160-81AA-FA7748E2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	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733937"/>
              </p:ext>
            </p:extLst>
          </p:nvPr>
        </p:nvGraphicFramePr>
        <p:xfrm>
          <a:off x="788278" y="2459425"/>
          <a:ext cx="7803931" cy="72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Objeto empaquetador del shell" showAsIcon="1" r:id="rId3" imgW="4973400" imgH="491040" progId="Package">
                  <p:embed/>
                </p:oleObj>
              </mc:Choice>
              <mc:Fallback>
                <p:oleObj name="Objeto empaquetador del shell" showAsIcon="1" r:id="rId3" imgW="49734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278" y="2459425"/>
                        <a:ext cx="7803931" cy="72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0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El recorrido del aire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r="37220" b="25155"/>
          <a:stretch/>
        </p:blipFill>
        <p:spPr>
          <a:xfrm>
            <a:off x="291516" y="1653514"/>
            <a:ext cx="3445103" cy="3301299"/>
          </a:xfrm>
          <a:prstGeom prst="rect">
            <a:avLst/>
          </a:prstGeom>
        </p:spPr>
      </p:pic>
      <p:pic>
        <p:nvPicPr>
          <p:cNvPr id="10" name="Picture 2" descr="Resultado de imagen de recorrido del aire desde la nariz hasta los alveol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9923" y="1437486"/>
            <a:ext cx="4764559" cy="42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 flipV="1">
            <a:off x="3413052" y="2085558"/>
            <a:ext cx="1800200" cy="9361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521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El recorrido del aire</a:t>
            </a:r>
          </a:p>
        </p:txBody>
      </p:sp>
      <p:pic>
        <p:nvPicPr>
          <p:cNvPr id="10" name="Picture 2" descr="Resultado de imagen de recorrido del aire desde la nariz hasta los alveol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9923" y="1437486"/>
            <a:ext cx="4764559" cy="42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4057"/>
            <a:ext cx="3955883" cy="4293096"/>
          </a:xfrm>
          <a:prstGeom prst="rect">
            <a:avLst/>
          </a:prstGeom>
        </p:spPr>
      </p:pic>
      <p:cxnSp>
        <p:nvCxnSpPr>
          <p:cNvPr id="12" name="11 Conector recto de flecha"/>
          <p:cNvCxnSpPr/>
          <p:nvPr/>
        </p:nvCxnSpPr>
        <p:spPr>
          <a:xfrm flipV="1">
            <a:off x="2591780" y="2564904"/>
            <a:ext cx="2988332" cy="9176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888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El recorrido del aire</a:t>
            </a:r>
          </a:p>
        </p:txBody>
      </p:sp>
      <p:pic>
        <p:nvPicPr>
          <p:cNvPr id="10" name="Picture 2" descr="Resultado de imagen de recorrido del aire desde la nariz hasta los alveol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9923" y="1437486"/>
            <a:ext cx="4764559" cy="42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4225"/>
            <a:ext cx="3402378" cy="4956131"/>
          </a:xfrm>
          <a:prstGeom prst="rect">
            <a:avLst/>
          </a:prstGeom>
        </p:spPr>
      </p:pic>
      <p:cxnSp>
        <p:nvCxnSpPr>
          <p:cNvPr id="11" name="10 Conector recto de flecha"/>
          <p:cNvCxnSpPr/>
          <p:nvPr/>
        </p:nvCxnSpPr>
        <p:spPr>
          <a:xfrm flipV="1">
            <a:off x="2426959" y="3860754"/>
            <a:ext cx="3513195" cy="320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491882" y="3892840"/>
            <a:ext cx="2656672" cy="4426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681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El recorrido del aire</a:t>
            </a:r>
          </a:p>
        </p:txBody>
      </p:sp>
      <p:pic>
        <p:nvPicPr>
          <p:cNvPr id="10" name="Picture 2" descr="Resultado de imagen de recorrido del aire desde la nariz hasta los alveol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9923" y="1437486"/>
            <a:ext cx="4764559" cy="42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de arbol bronquial 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3" b="100000" l="0" r="99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31358"/>
            <a:ext cx="4478503" cy="373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 de flecha"/>
          <p:cNvCxnSpPr/>
          <p:nvPr/>
        </p:nvCxnSpPr>
        <p:spPr>
          <a:xfrm>
            <a:off x="3707905" y="3001960"/>
            <a:ext cx="2551007" cy="10024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959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El recorrido del aire</a:t>
            </a:r>
          </a:p>
        </p:txBody>
      </p:sp>
      <p:pic>
        <p:nvPicPr>
          <p:cNvPr id="10" name="Picture 2" descr="Resultado de imagen de recorrido del aire desde la nariz hasta los alveol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9923" y="1437486"/>
            <a:ext cx="4764559" cy="42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1" t="24393" b="7475"/>
          <a:stretch/>
        </p:blipFill>
        <p:spPr bwMode="auto">
          <a:xfrm>
            <a:off x="205376" y="2078793"/>
            <a:ext cx="4009737" cy="34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3857085" y="3902500"/>
            <a:ext cx="2386060" cy="27003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5" name="4 Rectángulo redondeado">
            <a:hlinkClick r:id="rId6" action="ppaction://hlinksldjump"/>
          </p:cNvPr>
          <p:cNvSpPr/>
          <p:nvPr/>
        </p:nvSpPr>
        <p:spPr bwMode="auto">
          <a:xfrm>
            <a:off x="1781503" y="5533701"/>
            <a:ext cx="2433609" cy="7252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2" charset="0"/>
                <a:ea typeface="Microsoft YaHei" pitchFamily="32" charset="-122"/>
              </a:rPr>
              <a:t>Vídeo</a:t>
            </a:r>
          </a:p>
        </p:txBody>
      </p:sp>
    </p:spTree>
    <p:extLst>
      <p:ext uri="{BB962C8B-B14F-4D97-AF65-F5344CB8AC3E}">
        <p14:creationId xmlns:p14="http://schemas.microsoft.com/office/powerpoint/2010/main" val="678869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Para qué respiramos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C30BE14-E229-457C-9347-D67F77A4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75" y="1706229"/>
            <a:ext cx="6889838" cy="432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81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215114" y="6545264"/>
            <a:ext cx="150449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1200" b="1">
                <a:solidFill>
                  <a:srgbClr val="0070C0"/>
                </a:solidFill>
                <a:latin typeface="Arial" charset="0"/>
              </a:rPr>
              <a:t>www.happyair.org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90317"/>
            <a:ext cx="9145588" cy="936104"/>
          </a:xfrm>
          <a:prstGeom prst="rect">
            <a:avLst/>
          </a:prstGeom>
          <a:solidFill>
            <a:srgbClr val="11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90321"/>
            <a:ext cx="9145588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ES" altLang="es-ES" sz="4400" b="1" dirty="0">
                <a:solidFill>
                  <a:srgbClr val="FFFFFF"/>
                </a:solidFill>
                <a:latin typeface="Calibri"/>
              </a:rPr>
              <a:t>¡Activemos el diafragma!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21DB433-6BD0-4A40-8205-D7572F33A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205" y="1593107"/>
            <a:ext cx="2580444" cy="4373461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95358" y="186713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4000" b="1" dirty="0" err="1"/>
              <a:t>Mecanismo</a:t>
            </a:r>
            <a:r>
              <a:rPr lang="ca-ES" sz="4000" b="1" dirty="0"/>
              <a:t> 1: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4000" dirty="0" err="1"/>
              <a:t>Movimiento</a:t>
            </a:r>
            <a:r>
              <a:rPr lang="ca-ES" sz="4000" dirty="0"/>
              <a:t> abdominal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4000" b="1" dirty="0" err="1"/>
              <a:t>Mecanismo</a:t>
            </a:r>
            <a:r>
              <a:rPr lang="ca-ES" sz="4000" b="1" dirty="0"/>
              <a:t> 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4000" dirty="0"/>
              <a:t>Apertura de </a:t>
            </a:r>
            <a:r>
              <a:rPr lang="ca-ES" sz="4000" dirty="0" err="1"/>
              <a:t>costillas</a:t>
            </a:r>
            <a:r>
              <a:rPr lang="ca-ES" sz="4000" dirty="0"/>
              <a:t> </a:t>
            </a:r>
            <a:r>
              <a:rPr lang="ca-ES" sz="4000" dirty="0" err="1"/>
              <a:t>bajas</a:t>
            </a:r>
            <a:endParaRPr lang="ca-ES" sz="4000" dirty="0"/>
          </a:p>
        </p:txBody>
      </p:sp>
      <p:sp>
        <p:nvSpPr>
          <p:cNvPr id="3" name="2 Explosión 2"/>
          <p:cNvSpPr/>
          <p:nvPr/>
        </p:nvSpPr>
        <p:spPr bwMode="auto">
          <a:xfrm>
            <a:off x="0" y="1426424"/>
            <a:ext cx="9145588" cy="4722131"/>
          </a:xfrm>
          <a:prstGeom prst="irregularSeal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5400" b="0" i="0" u="none" strike="noStrike" cap="none" normalizeH="0" baseline="0" dirty="0">
                <a:ln>
                  <a:noFill/>
                </a:ln>
                <a:effectLst/>
                <a:latin typeface="Calibri" pitchFamily="32" charset="0"/>
                <a:ea typeface="Microsoft YaHei" pitchFamily="32" charset="-122"/>
              </a:rPr>
              <a:t>80 % del aire inspirado</a:t>
            </a:r>
          </a:p>
        </p:txBody>
      </p:sp>
    </p:spTree>
    <p:extLst>
      <p:ext uri="{BB962C8B-B14F-4D97-AF65-F5344CB8AC3E}">
        <p14:creationId xmlns:p14="http://schemas.microsoft.com/office/powerpoint/2010/main" val="2772643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pitchFamily="32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455</Words>
  <Application>Microsoft Office PowerPoint</Application>
  <PresentationFormat>Custom</PresentationFormat>
  <Paragraphs>155</Paragraphs>
  <Slides>25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Microsoft YaHei</vt:lpstr>
      <vt:lpstr>Arial</vt:lpstr>
      <vt:lpstr>Calibri</vt:lpstr>
      <vt:lpstr>Calibri Light</vt:lpstr>
      <vt:lpstr>Segoe UI</vt:lpstr>
      <vt:lpstr>Times New Roman</vt:lpstr>
      <vt:lpstr>Wingdings</vt:lpstr>
      <vt:lpstr>Office Theme</vt:lpstr>
      <vt:lpstr>1_Tema de Office</vt:lpstr>
      <vt:lpstr>6_Tema de Office</vt:lpstr>
      <vt:lpstr>3_Tema de Office</vt:lpstr>
      <vt:lpstr>Objeto empaquetador del shell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Ejercicios para respirar mejor. El ahogo, bajo control</dc:title>
  <dc:creator>Anna Ferran Roig</dc:creator>
  <cp:lastModifiedBy>Anna Ferran Roig</cp:lastModifiedBy>
  <cp:revision>17</cp:revision>
  <dcterms:created xsi:type="dcterms:W3CDTF">2017-10-23T09:52:57Z</dcterms:created>
  <dcterms:modified xsi:type="dcterms:W3CDTF">2017-10-25T08:48:32Z</dcterms:modified>
</cp:coreProperties>
</file>